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390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262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6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618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76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7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5/15/2023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07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5/15/2023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29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5/15/2023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60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996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094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5/15/2023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876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0" r:id="rId6"/>
    <p:sldLayoutId id="2147483736" r:id="rId7"/>
    <p:sldLayoutId id="2147483737" r:id="rId8"/>
    <p:sldLayoutId id="2147483738" r:id="rId9"/>
    <p:sldLayoutId id="2147483739" r:id="rId10"/>
    <p:sldLayoutId id="214748374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2DC5C2-CCA7-49E4-B67F-6F121D48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Абстрактный акварельный рисунок в синих цветах на белом фоне">
            <a:extLst>
              <a:ext uri="{FF2B5EF4-FFF2-40B4-BE49-F238E27FC236}">
                <a16:creationId xmlns:a16="http://schemas.microsoft.com/office/drawing/2014/main" id="{68419AF3-C34C-F687-046D-57AADA2DC9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85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865" b="7865"/>
          <a:stretch/>
        </p:blipFill>
        <p:spPr>
          <a:xfrm>
            <a:off x="0" y="0"/>
            <a:ext cx="12192001" cy="6857990"/>
          </a:xfrm>
          <a:prstGeom prst="rect">
            <a:avLst/>
          </a:prstGeom>
          <a:ln>
            <a:noFill/>
          </a:ln>
          <a:effectLst>
            <a:outerShdw blurRad="292100" dist="139700" dir="2700000" sx="82000" sy="82000" algn="tl" rotWithShape="0">
              <a:srgbClr val="333333">
                <a:alpha val="95000"/>
              </a:srgbClr>
            </a:outerShdw>
            <a:reflection endPos="0" dir="5400000" sy="-100000" algn="bl" rotWithShape="0"/>
          </a:effectLst>
        </p:spPr>
      </p:pic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27966D5E-7857-415C-B50C-0DD96BCB7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986" y="0"/>
            <a:ext cx="10615629" cy="6858000"/>
          </a:xfrm>
          <a:custGeom>
            <a:avLst/>
            <a:gdLst>
              <a:gd name="connsiteX0" fmla="*/ 7169276 w 10615629"/>
              <a:gd name="connsiteY0" fmla="*/ 5704266 h 6858000"/>
              <a:gd name="connsiteX1" fmla="*/ 7514897 w 10615629"/>
              <a:gd name="connsiteY1" fmla="*/ 6049887 h 6858000"/>
              <a:gd name="connsiteX2" fmla="*/ 7169276 w 10615629"/>
              <a:gd name="connsiteY2" fmla="*/ 6395508 h 6858000"/>
              <a:gd name="connsiteX3" fmla="*/ 6823655 w 10615629"/>
              <a:gd name="connsiteY3" fmla="*/ 6049887 h 6858000"/>
              <a:gd name="connsiteX4" fmla="*/ 7169276 w 10615629"/>
              <a:gd name="connsiteY4" fmla="*/ 5704266 h 6858000"/>
              <a:gd name="connsiteX5" fmla="*/ 10010446 w 10615629"/>
              <a:gd name="connsiteY5" fmla="*/ 2324705 h 6858000"/>
              <a:gd name="connsiteX6" fmla="*/ 10456760 w 10615629"/>
              <a:gd name="connsiteY6" fmla="*/ 2771019 h 6858000"/>
              <a:gd name="connsiteX7" fmla="*/ 10010446 w 10615629"/>
              <a:gd name="connsiteY7" fmla="*/ 3217333 h 6858000"/>
              <a:gd name="connsiteX8" fmla="*/ 9564132 w 10615629"/>
              <a:gd name="connsiteY8" fmla="*/ 2771019 h 6858000"/>
              <a:gd name="connsiteX9" fmla="*/ 10010446 w 10615629"/>
              <a:gd name="connsiteY9" fmla="*/ 2324705 h 6858000"/>
              <a:gd name="connsiteX10" fmla="*/ 10354145 w 10615629"/>
              <a:gd name="connsiteY10" fmla="*/ 1665213 h 6858000"/>
              <a:gd name="connsiteX11" fmla="*/ 10615629 w 10615629"/>
              <a:gd name="connsiteY11" fmla="*/ 1926697 h 6858000"/>
              <a:gd name="connsiteX12" fmla="*/ 10354145 w 10615629"/>
              <a:gd name="connsiteY12" fmla="*/ 2188181 h 6858000"/>
              <a:gd name="connsiteX13" fmla="*/ 10092661 w 10615629"/>
              <a:gd name="connsiteY13" fmla="*/ 1926697 h 6858000"/>
              <a:gd name="connsiteX14" fmla="*/ 10354145 w 10615629"/>
              <a:gd name="connsiteY14" fmla="*/ 1665213 h 6858000"/>
              <a:gd name="connsiteX15" fmla="*/ 1458901 w 10615629"/>
              <a:gd name="connsiteY15" fmla="*/ 659644 h 6858000"/>
              <a:gd name="connsiteX16" fmla="*/ 1905215 w 10615629"/>
              <a:gd name="connsiteY16" fmla="*/ 1105958 h 6858000"/>
              <a:gd name="connsiteX17" fmla="*/ 1458901 w 10615629"/>
              <a:gd name="connsiteY17" fmla="*/ 1552272 h 6858000"/>
              <a:gd name="connsiteX18" fmla="*/ 1012587 w 10615629"/>
              <a:gd name="connsiteY18" fmla="*/ 1105958 h 6858000"/>
              <a:gd name="connsiteX19" fmla="*/ 1458901 w 10615629"/>
              <a:gd name="connsiteY19" fmla="*/ 659644 h 6858000"/>
              <a:gd name="connsiteX20" fmla="*/ 6674038 w 10615629"/>
              <a:gd name="connsiteY20" fmla="*/ 0 h 6858000"/>
              <a:gd name="connsiteX21" fmla="*/ 10121228 w 10615629"/>
              <a:gd name="connsiteY21" fmla="*/ 0 h 6858000"/>
              <a:gd name="connsiteX22" fmla="*/ 10122250 w 10615629"/>
              <a:gd name="connsiteY22" fmla="*/ 1542 h 6858000"/>
              <a:gd name="connsiteX23" fmla="*/ 9914575 w 10615629"/>
              <a:gd name="connsiteY23" fmla="*/ 1714821 h 6858000"/>
              <a:gd name="connsiteX24" fmla="*/ 9361609 w 10615629"/>
              <a:gd name="connsiteY24" fmla="*/ 2396453 h 6858000"/>
              <a:gd name="connsiteX25" fmla="*/ 9334635 w 10615629"/>
              <a:gd name="connsiteY25" fmla="*/ 3107486 h 6858000"/>
              <a:gd name="connsiteX26" fmla="*/ 9815042 w 10615629"/>
              <a:gd name="connsiteY26" fmla="*/ 3891891 h 6858000"/>
              <a:gd name="connsiteX27" fmla="*/ 9376176 w 10615629"/>
              <a:gd name="connsiteY27" fmla="*/ 5202286 h 6858000"/>
              <a:gd name="connsiteX28" fmla="*/ 7869813 w 10615629"/>
              <a:gd name="connsiteY28" fmla="*/ 5436960 h 6858000"/>
              <a:gd name="connsiteX29" fmla="*/ 6545392 w 10615629"/>
              <a:gd name="connsiteY29" fmla="*/ 5630362 h 6858000"/>
              <a:gd name="connsiteX30" fmla="*/ 5772723 w 10615629"/>
              <a:gd name="connsiteY30" fmla="*/ 6502431 h 6858000"/>
              <a:gd name="connsiteX31" fmla="*/ 5542129 w 10615629"/>
              <a:gd name="connsiteY31" fmla="*/ 6791052 h 6858000"/>
              <a:gd name="connsiteX32" fmla="*/ 5487454 w 10615629"/>
              <a:gd name="connsiteY32" fmla="*/ 6858000 h 6858000"/>
              <a:gd name="connsiteX33" fmla="*/ 3860772 w 10615629"/>
              <a:gd name="connsiteY33" fmla="*/ 6858000 h 6858000"/>
              <a:gd name="connsiteX34" fmla="*/ 3806309 w 10615629"/>
              <a:gd name="connsiteY34" fmla="*/ 6753976 h 6858000"/>
              <a:gd name="connsiteX35" fmla="*/ 3692626 w 10615629"/>
              <a:gd name="connsiteY35" fmla="*/ 6315366 h 6858000"/>
              <a:gd name="connsiteX36" fmla="*/ 2561203 w 10615629"/>
              <a:gd name="connsiteY36" fmla="*/ 5694965 h 6858000"/>
              <a:gd name="connsiteX37" fmla="*/ 69617 w 10615629"/>
              <a:gd name="connsiteY37" fmla="*/ 4316865 h 6858000"/>
              <a:gd name="connsiteX38" fmla="*/ 1643 w 10615629"/>
              <a:gd name="connsiteY38" fmla="*/ 3718987 h 6858000"/>
              <a:gd name="connsiteX39" fmla="*/ 368893 w 10615629"/>
              <a:gd name="connsiteY39" fmla="*/ 2555465 h 6858000"/>
              <a:gd name="connsiteX40" fmla="*/ 1113509 w 10615629"/>
              <a:gd name="connsiteY40" fmla="*/ 2231777 h 6858000"/>
              <a:gd name="connsiteX41" fmla="*/ 2037233 w 10615629"/>
              <a:gd name="connsiteY41" fmla="*/ 2044714 h 6858000"/>
              <a:gd name="connsiteX42" fmla="*/ 2547311 w 10615629"/>
              <a:gd name="connsiteY42" fmla="*/ 1444273 h 6858000"/>
              <a:gd name="connsiteX43" fmla="*/ 3900864 w 10615629"/>
              <a:gd name="connsiteY43" fmla="*/ 617925 h 6858000"/>
              <a:gd name="connsiteX44" fmla="*/ 4571572 w 10615629"/>
              <a:gd name="connsiteY44" fmla="*/ 899937 h 6858000"/>
              <a:gd name="connsiteX45" fmla="*/ 6039226 w 10615629"/>
              <a:gd name="connsiteY45" fmla="*/ 670658 h 6858000"/>
              <a:gd name="connsiteX46" fmla="*/ 6656610 w 10615629"/>
              <a:gd name="connsiteY46" fmla="*/ 1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615629" h="6858000">
                <a:moveTo>
                  <a:pt x="7169276" y="5704266"/>
                </a:moveTo>
                <a:cubicBezTo>
                  <a:pt x="7360157" y="5704266"/>
                  <a:pt x="7514897" y="5859006"/>
                  <a:pt x="7514897" y="6049887"/>
                </a:cubicBezTo>
                <a:cubicBezTo>
                  <a:pt x="7514897" y="6240768"/>
                  <a:pt x="7360157" y="6395508"/>
                  <a:pt x="7169276" y="6395508"/>
                </a:cubicBezTo>
                <a:cubicBezTo>
                  <a:pt x="6978395" y="6395508"/>
                  <a:pt x="6823655" y="6240768"/>
                  <a:pt x="6823655" y="6049887"/>
                </a:cubicBezTo>
                <a:cubicBezTo>
                  <a:pt x="6823655" y="5859006"/>
                  <a:pt x="6978395" y="5704266"/>
                  <a:pt x="7169276" y="5704266"/>
                </a:cubicBezTo>
                <a:close/>
                <a:moveTo>
                  <a:pt x="10010446" y="2324705"/>
                </a:moveTo>
                <a:cubicBezTo>
                  <a:pt x="10256938" y="2324705"/>
                  <a:pt x="10456760" y="2524528"/>
                  <a:pt x="10456760" y="2771019"/>
                </a:cubicBezTo>
                <a:cubicBezTo>
                  <a:pt x="10456760" y="3017511"/>
                  <a:pt x="10256938" y="3217333"/>
                  <a:pt x="10010446" y="3217333"/>
                </a:cubicBezTo>
                <a:cubicBezTo>
                  <a:pt x="9763954" y="3217333"/>
                  <a:pt x="9564132" y="3017511"/>
                  <a:pt x="9564132" y="2771019"/>
                </a:cubicBezTo>
                <a:cubicBezTo>
                  <a:pt x="9564132" y="2524528"/>
                  <a:pt x="9763954" y="2324705"/>
                  <a:pt x="10010446" y="2324705"/>
                </a:cubicBezTo>
                <a:close/>
                <a:moveTo>
                  <a:pt x="10354145" y="1665213"/>
                </a:moveTo>
                <a:cubicBezTo>
                  <a:pt x="10498559" y="1665213"/>
                  <a:pt x="10615629" y="1782283"/>
                  <a:pt x="10615629" y="1926697"/>
                </a:cubicBezTo>
                <a:cubicBezTo>
                  <a:pt x="10615629" y="2071111"/>
                  <a:pt x="10498559" y="2188181"/>
                  <a:pt x="10354145" y="2188181"/>
                </a:cubicBezTo>
                <a:cubicBezTo>
                  <a:pt x="10209731" y="2188181"/>
                  <a:pt x="10092661" y="2071111"/>
                  <a:pt x="10092661" y="1926697"/>
                </a:cubicBezTo>
                <a:cubicBezTo>
                  <a:pt x="10092661" y="1782283"/>
                  <a:pt x="10209731" y="1665213"/>
                  <a:pt x="10354145" y="1665213"/>
                </a:cubicBezTo>
                <a:close/>
                <a:moveTo>
                  <a:pt x="1458901" y="659644"/>
                </a:moveTo>
                <a:cubicBezTo>
                  <a:pt x="1705393" y="659644"/>
                  <a:pt x="1905215" y="859466"/>
                  <a:pt x="1905215" y="1105958"/>
                </a:cubicBezTo>
                <a:cubicBezTo>
                  <a:pt x="1905215" y="1352450"/>
                  <a:pt x="1705393" y="1552272"/>
                  <a:pt x="1458901" y="1552272"/>
                </a:cubicBezTo>
                <a:cubicBezTo>
                  <a:pt x="1212409" y="1552272"/>
                  <a:pt x="1012587" y="1352450"/>
                  <a:pt x="1012587" y="1105958"/>
                </a:cubicBezTo>
                <a:cubicBezTo>
                  <a:pt x="1012587" y="859466"/>
                  <a:pt x="1212409" y="659644"/>
                  <a:pt x="1458901" y="659644"/>
                </a:cubicBezTo>
                <a:close/>
                <a:moveTo>
                  <a:pt x="6674038" y="0"/>
                </a:moveTo>
                <a:lnTo>
                  <a:pt x="10121228" y="0"/>
                </a:lnTo>
                <a:lnTo>
                  <a:pt x="10122250" y="1542"/>
                </a:lnTo>
                <a:cubicBezTo>
                  <a:pt x="10407914" y="485220"/>
                  <a:pt x="10448238" y="1134713"/>
                  <a:pt x="9914575" y="1714821"/>
                </a:cubicBezTo>
                <a:cubicBezTo>
                  <a:pt x="9716856" y="1929804"/>
                  <a:pt x="9539638" y="2164208"/>
                  <a:pt x="9361609" y="2396453"/>
                </a:cubicBezTo>
                <a:cubicBezTo>
                  <a:pt x="9193292" y="2616157"/>
                  <a:pt x="9188572" y="2869712"/>
                  <a:pt x="9334635" y="3107486"/>
                </a:cubicBezTo>
                <a:cubicBezTo>
                  <a:pt x="9495670" y="3368730"/>
                  <a:pt x="9683004" y="3617025"/>
                  <a:pt x="9815042" y="3891891"/>
                </a:cubicBezTo>
                <a:cubicBezTo>
                  <a:pt x="10050525" y="4382007"/>
                  <a:pt x="9955575" y="4864841"/>
                  <a:pt x="9376176" y="5202286"/>
                </a:cubicBezTo>
                <a:cubicBezTo>
                  <a:pt x="8901029" y="5479039"/>
                  <a:pt x="8396077" y="5489829"/>
                  <a:pt x="7869813" y="5436960"/>
                </a:cubicBezTo>
                <a:cubicBezTo>
                  <a:pt x="7414764" y="5391373"/>
                  <a:pt x="6924917" y="5356038"/>
                  <a:pt x="6545392" y="5630362"/>
                </a:cubicBezTo>
                <a:cubicBezTo>
                  <a:pt x="6238294" y="5852628"/>
                  <a:pt x="6024795" y="6205178"/>
                  <a:pt x="5772723" y="6502431"/>
                </a:cubicBezTo>
                <a:cubicBezTo>
                  <a:pt x="5693285" y="6596233"/>
                  <a:pt x="5618533" y="6694485"/>
                  <a:pt x="5542129" y="6791052"/>
                </a:cubicBezTo>
                <a:lnTo>
                  <a:pt x="5487454" y="6858000"/>
                </a:lnTo>
                <a:lnTo>
                  <a:pt x="3860772" y="6858000"/>
                </a:lnTo>
                <a:lnTo>
                  <a:pt x="3806309" y="6753976"/>
                </a:lnTo>
                <a:cubicBezTo>
                  <a:pt x="3748311" y="6617180"/>
                  <a:pt x="3717510" y="6461835"/>
                  <a:pt x="3692626" y="6315366"/>
                </a:cubicBezTo>
                <a:cubicBezTo>
                  <a:pt x="3594980" y="5743923"/>
                  <a:pt x="2996563" y="5569132"/>
                  <a:pt x="2561203" y="5694965"/>
                </a:cubicBezTo>
                <a:cubicBezTo>
                  <a:pt x="1295584" y="6063834"/>
                  <a:pt x="405173" y="5417942"/>
                  <a:pt x="69617" y="4316865"/>
                </a:cubicBezTo>
                <a:cubicBezTo>
                  <a:pt x="12163" y="4128181"/>
                  <a:pt x="22818" y="3919404"/>
                  <a:pt x="1643" y="3718987"/>
                </a:cubicBezTo>
                <a:cubicBezTo>
                  <a:pt x="-11845" y="3285650"/>
                  <a:pt x="53163" y="2879692"/>
                  <a:pt x="368893" y="2555465"/>
                </a:cubicBezTo>
                <a:cubicBezTo>
                  <a:pt x="570254" y="2348709"/>
                  <a:pt x="826642" y="2266304"/>
                  <a:pt x="1113509" y="2231777"/>
                </a:cubicBezTo>
                <a:cubicBezTo>
                  <a:pt x="1425464" y="2194013"/>
                  <a:pt x="1739171" y="2139122"/>
                  <a:pt x="2037233" y="2044714"/>
                </a:cubicBezTo>
                <a:cubicBezTo>
                  <a:pt x="2313448" y="1957047"/>
                  <a:pt x="2430109" y="1689061"/>
                  <a:pt x="2547311" y="1444273"/>
                </a:cubicBezTo>
                <a:cubicBezTo>
                  <a:pt x="2839304" y="834121"/>
                  <a:pt x="3300290" y="529585"/>
                  <a:pt x="3900864" y="617925"/>
                </a:cubicBezTo>
                <a:cubicBezTo>
                  <a:pt x="4133785" y="652182"/>
                  <a:pt x="4362119" y="778959"/>
                  <a:pt x="4571572" y="899937"/>
                </a:cubicBezTo>
                <a:cubicBezTo>
                  <a:pt x="5133170" y="1224435"/>
                  <a:pt x="5641899" y="1068660"/>
                  <a:pt x="6039226" y="670658"/>
                </a:cubicBezTo>
                <a:cubicBezTo>
                  <a:pt x="6250634" y="458239"/>
                  <a:pt x="6444898" y="227157"/>
                  <a:pt x="6656610" y="161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331E977-2FC9-8E0E-6048-AB3DA112F7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372264"/>
            <a:ext cx="12192000" cy="1932316"/>
          </a:xfrm>
        </p:spPr>
        <p:txBody>
          <a:bodyPr>
            <a:normAutofit/>
          </a:bodyPr>
          <a:lstStyle/>
          <a:p>
            <a:pPr algn="ctr"/>
            <a:r>
              <a:rPr lang="ru-RU" sz="32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Презентация к </a:t>
            </a:r>
          </a:p>
          <a:p>
            <a:pPr algn="ctr"/>
            <a:r>
              <a:rPr lang="ru-RU" sz="32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практической работе №7</a:t>
            </a:r>
          </a:p>
          <a:p>
            <a:pPr algn="ctr"/>
            <a:r>
              <a:rPr lang="ru-RU" sz="32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по теме «</a:t>
            </a:r>
            <a:r>
              <a:rPr lang="en-US" sz="32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route</a:t>
            </a:r>
            <a:r>
              <a:rPr lang="ru-RU" sz="32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32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6C8BF5C3-4AA6-EBA2-4EFB-50048BE3339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-2" y="0"/>
            <a:ext cx="12192001" cy="15081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800" b="1" dirty="0">
                <a:solidFill>
                  <a:schemeClr val="tx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Федеральное государственное образовательное бюджетное</a:t>
            </a:r>
            <a:endParaRPr lang="ru-RU" sz="1800" b="1" dirty="0">
              <a:solidFill>
                <a:schemeClr val="tx2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ru-RU" sz="1800" b="1" dirty="0">
                <a:solidFill>
                  <a:schemeClr val="tx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учреждение высшего образования</a:t>
            </a:r>
            <a:endParaRPr lang="ru-RU" sz="1800" b="1" dirty="0">
              <a:solidFill>
                <a:schemeClr val="tx2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ru-RU" sz="1800" b="1" dirty="0">
                <a:solidFill>
                  <a:schemeClr val="tx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«Финансовый университет при Правительстве Российской Федерации»</a:t>
            </a:r>
            <a:endParaRPr lang="ru-RU" sz="1800" b="1" dirty="0">
              <a:solidFill>
                <a:schemeClr val="tx2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ru-RU" sz="1800" b="1" dirty="0">
                <a:solidFill>
                  <a:schemeClr val="tx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(Финансовый университет)</a:t>
            </a:r>
            <a:endParaRPr lang="ru-RU" sz="1800" b="1" dirty="0">
              <a:solidFill>
                <a:schemeClr val="tx2">
                  <a:lumMod val="50000"/>
                </a:schemeClr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ru-RU" sz="1800" b="1" dirty="0">
                <a:solidFill>
                  <a:schemeClr val="tx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Колледж информатики и программирования</a:t>
            </a:r>
            <a:endParaRPr lang="ru-RU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B2F752-A5AE-F512-FDDE-0E38B886FD89}"/>
              </a:ext>
            </a:extLst>
          </p:cNvPr>
          <p:cNvSpPr txBox="1"/>
          <p:nvPr/>
        </p:nvSpPr>
        <p:spPr>
          <a:xfrm>
            <a:off x="7164662" y="5131818"/>
            <a:ext cx="50273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 студент 3 курса группы 3ПКС-120</a:t>
            </a:r>
          </a:p>
          <a:p>
            <a:pPr algn="r"/>
            <a:r>
              <a:rPr lang="ru-RU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Осколкова Анастасия Игоревна</a:t>
            </a:r>
          </a:p>
          <a:p>
            <a:pPr algn="r"/>
            <a:r>
              <a:rPr lang="ru-RU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Преподаватель: </a:t>
            </a:r>
            <a:r>
              <a:rPr lang="ru-RU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Сибирев</a:t>
            </a:r>
            <a:r>
              <a:rPr lang="ru-RU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Иван Валерьевич</a:t>
            </a:r>
          </a:p>
          <a:p>
            <a:endParaRPr lang="ru-RU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845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2DC5C2-CCA7-49E4-B67F-6F121D48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Абстрактный акварельный рисунок в синих цветах на белом фоне">
            <a:extLst>
              <a:ext uri="{FF2B5EF4-FFF2-40B4-BE49-F238E27FC236}">
                <a16:creationId xmlns:a16="http://schemas.microsoft.com/office/drawing/2014/main" id="{68419AF3-C34C-F687-046D-57AADA2DC9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85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865" b="7865"/>
          <a:stretch/>
        </p:blipFill>
        <p:spPr>
          <a:xfrm>
            <a:off x="-1" y="10"/>
            <a:ext cx="12192001" cy="6857990"/>
          </a:xfrm>
          <a:prstGeom prst="rect">
            <a:avLst/>
          </a:prstGeom>
          <a:ln>
            <a:noFill/>
          </a:ln>
          <a:effectLst>
            <a:outerShdw blurRad="292100" dist="139700" dir="2700000" sx="82000" sy="82000" algn="tl" rotWithShape="0">
              <a:srgbClr val="333333">
                <a:alpha val="95000"/>
              </a:srgbClr>
            </a:outerShdw>
            <a:reflection endPos="0" dir="5400000" sy="-100000" algn="bl" rotWithShape="0"/>
          </a:effectLst>
        </p:spPr>
      </p:pic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27966D5E-7857-415C-B50C-0DD96BCB7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986" y="0"/>
            <a:ext cx="10615629" cy="6858000"/>
          </a:xfrm>
          <a:custGeom>
            <a:avLst/>
            <a:gdLst>
              <a:gd name="connsiteX0" fmla="*/ 7169276 w 10615629"/>
              <a:gd name="connsiteY0" fmla="*/ 5704266 h 6858000"/>
              <a:gd name="connsiteX1" fmla="*/ 7514897 w 10615629"/>
              <a:gd name="connsiteY1" fmla="*/ 6049887 h 6858000"/>
              <a:gd name="connsiteX2" fmla="*/ 7169276 w 10615629"/>
              <a:gd name="connsiteY2" fmla="*/ 6395508 h 6858000"/>
              <a:gd name="connsiteX3" fmla="*/ 6823655 w 10615629"/>
              <a:gd name="connsiteY3" fmla="*/ 6049887 h 6858000"/>
              <a:gd name="connsiteX4" fmla="*/ 7169276 w 10615629"/>
              <a:gd name="connsiteY4" fmla="*/ 5704266 h 6858000"/>
              <a:gd name="connsiteX5" fmla="*/ 10010446 w 10615629"/>
              <a:gd name="connsiteY5" fmla="*/ 2324705 h 6858000"/>
              <a:gd name="connsiteX6" fmla="*/ 10456760 w 10615629"/>
              <a:gd name="connsiteY6" fmla="*/ 2771019 h 6858000"/>
              <a:gd name="connsiteX7" fmla="*/ 10010446 w 10615629"/>
              <a:gd name="connsiteY7" fmla="*/ 3217333 h 6858000"/>
              <a:gd name="connsiteX8" fmla="*/ 9564132 w 10615629"/>
              <a:gd name="connsiteY8" fmla="*/ 2771019 h 6858000"/>
              <a:gd name="connsiteX9" fmla="*/ 10010446 w 10615629"/>
              <a:gd name="connsiteY9" fmla="*/ 2324705 h 6858000"/>
              <a:gd name="connsiteX10" fmla="*/ 10354145 w 10615629"/>
              <a:gd name="connsiteY10" fmla="*/ 1665213 h 6858000"/>
              <a:gd name="connsiteX11" fmla="*/ 10615629 w 10615629"/>
              <a:gd name="connsiteY11" fmla="*/ 1926697 h 6858000"/>
              <a:gd name="connsiteX12" fmla="*/ 10354145 w 10615629"/>
              <a:gd name="connsiteY12" fmla="*/ 2188181 h 6858000"/>
              <a:gd name="connsiteX13" fmla="*/ 10092661 w 10615629"/>
              <a:gd name="connsiteY13" fmla="*/ 1926697 h 6858000"/>
              <a:gd name="connsiteX14" fmla="*/ 10354145 w 10615629"/>
              <a:gd name="connsiteY14" fmla="*/ 1665213 h 6858000"/>
              <a:gd name="connsiteX15" fmla="*/ 1458901 w 10615629"/>
              <a:gd name="connsiteY15" fmla="*/ 659644 h 6858000"/>
              <a:gd name="connsiteX16" fmla="*/ 1905215 w 10615629"/>
              <a:gd name="connsiteY16" fmla="*/ 1105958 h 6858000"/>
              <a:gd name="connsiteX17" fmla="*/ 1458901 w 10615629"/>
              <a:gd name="connsiteY17" fmla="*/ 1552272 h 6858000"/>
              <a:gd name="connsiteX18" fmla="*/ 1012587 w 10615629"/>
              <a:gd name="connsiteY18" fmla="*/ 1105958 h 6858000"/>
              <a:gd name="connsiteX19" fmla="*/ 1458901 w 10615629"/>
              <a:gd name="connsiteY19" fmla="*/ 659644 h 6858000"/>
              <a:gd name="connsiteX20" fmla="*/ 6674038 w 10615629"/>
              <a:gd name="connsiteY20" fmla="*/ 0 h 6858000"/>
              <a:gd name="connsiteX21" fmla="*/ 10121228 w 10615629"/>
              <a:gd name="connsiteY21" fmla="*/ 0 h 6858000"/>
              <a:gd name="connsiteX22" fmla="*/ 10122250 w 10615629"/>
              <a:gd name="connsiteY22" fmla="*/ 1542 h 6858000"/>
              <a:gd name="connsiteX23" fmla="*/ 9914575 w 10615629"/>
              <a:gd name="connsiteY23" fmla="*/ 1714821 h 6858000"/>
              <a:gd name="connsiteX24" fmla="*/ 9361609 w 10615629"/>
              <a:gd name="connsiteY24" fmla="*/ 2396453 h 6858000"/>
              <a:gd name="connsiteX25" fmla="*/ 9334635 w 10615629"/>
              <a:gd name="connsiteY25" fmla="*/ 3107486 h 6858000"/>
              <a:gd name="connsiteX26" fmla="*/ 9815042 w 10615629"/>
              <a:gd name="connsiteY26" fmla="*/ 3891891 h 6858000"/>
              <a:gd name="connsiteX27" fmla="*/ 9376176 w 10615629"/>
              <a:gd name="connsiteY27" fmla="*/ 5202286 h 6858000"/>
              <a:gd name="connsiteX28" fmla="*/ 7869813 w 10615629"/>
              <a:gd name="connsiteY28" fmla="*/ 5436960 h 6858000"/>
              <a:gd name="connsiteX29" fmla="*/ 6545392 w 10615629"/>
              <a:gd name="connsiteY29" fmla="*/ 5630362 h 6858000"/>
              <a:gd name="connsiteX30" fmla="*/ 5772723 w 10615629"/>
              <a:gd name="connsiteY30" fmla="*/ 6502431 h 6858000"/>
              <a:gd name="connsiteX31" fmla="*/ 5542129 w 10615629"/>
              <a:gd name="connsiteY31" fmla="*/ 6791052 h 6858000"/>
              <a:gd name="connsiteX32" fmla="*/ 5487454 w 10615629"/>
              <a:gd name="connsiteY32" fmla="*/ 6858000 h 6858000"/>
              <a:gd name="connsiteX33" fmla="*/ 3860772 w 10615629"/>
              <a:gd name="connsiteY33" fmla="*/ 6858000 h 6858000"/>
              <a:gd name="connsiteX34" fmla="*/ 3806309 w 10615629"/>
              <a:gd name="connsiteY34" fmla="*/ 6753976 h 6858000"/>
              <a:gd name="connsiteX35" fmla="*/ 3692626 w 10615629"/>
              <a:gd name="connsiteY35" fmla="*/ 6315366 h 6858000"/>
              <a:gd name="connsiteX36" fmla="*/ 2561203 w 10615629"/>
              <a:gd name="connsiteY36" fmla="*/ 5694965 h 6858000"/>
              <a:gd name="connsiteX37" fmla="*/ 69617 w 10615629"/>
              <a:gd name="connsiteY37" fmla="*/ 4316865 h 6858000"/>
              <a:gd name="connsiteX38" fmla="*/ 1643 w 10615629"/>
              <a:gd name="connsiteY38" fmla="*/ 3718987 h 6858000"/>
              <a:gd name="connsiteX39" fmla="*/ 368893 w 10615629"/>
              <a:gd name="connsiteY39" fmla="*/ 2555465 h 6858000"/>
              <a:gd name="connsiteX40" fmla="*/ 1113509 w 10615629"/>
              <a:gd name="connsiteY40" fmla="*/ 2231777 h 6858000"/>
              <a:gd name="connsiteX41" fmla="*/ 2037233 w 10615629"/>
              <a:gd name="connsiteY41" fmla="*/ 2044714 h 6858000"/>
              <a:gd name="connsiteX42" fmla="*/ 2547311 w 10615629"/>
              <a:gd name="connsiteY42" fmla="*/ 1444273 h 6858000"/>
              <a:gd name="connsiteX43" fmla="*/ 3900864 w 10615629"/>
              <a:gd name="connsiteY43" fmla="*/ 617925 h 6858000"/>
              <a:gd name="connsiteX44" fmla="*/ 4571572 w 10615629"/>
              <a:gd name="connsiteY44" fmla="*/ 899937 h 6858000"/>
              <a:gd name="connsiteX45" fmla="*/ 6039226 w 10615629"/>
              <a:gd name="connsiteY45" fmla="*/ 670658 h 6858000"/>
              <a:gd name="connsiteX46" fmla="*/ 6656610 w 10615629"/>
              <a:gd name="connsiteY46" fmla="*/ 1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615629" h="6858000">
                <a:moveTo>
                  <a:pt x="7169276" y="5704266"/>
                </a:moveTo>
                <a:cubicBezTo>
                  <a:pt x="7360157" y="5704266"/>
                  <a:pt x="7514897" y="5859006"/>
                  <a:pt x="7514897" y="6049887"/>
                </a:cubicBezTo>
                <a:cubicBezTo>
                  <a:pt x="7514897" y="6240768"/>
                  <a:pt x="7360157" y="6395508"/>
                  <a:pt x="7169276" y="6395508"/>
                </a:cubicBezTo>
                <a:cubicBezTo>
                  <a:pt x="6978395" y="6395508"/>
                  <a:pt x="6823655" y="6240768"/>
                  <a:pt x="6823655" y="6049887"/>
                </a:cubicBezTo>
                <a:cubicBezTo>
                  <a:pt x="6823655" y="5859006"/>
                  <a:pt x="6978395" y="5704266"/>
                  <a:pt x="7169276" y="5704266"/>
                </a:cubicBezTo>
                <a:close/>
                <a:moveTo>
                  <a:pt x="10010446" y="2324705"/>
                </a:moveTo>
                <a:cubicBezTo>
                  <a:pt x="10256938" y="2324705"/>
                  <a:pt x="10456760" y="2524528"/>
                  <a:pt x="10456760" y="2771019"/>
                </a:cubicBezTo>
                <a:cubicBezTo>
                  <a:pt x="10456760" y="3017511"/>
                  <a:pt x="10256938" y="3217333"/>
                  <a:pt x="10010446" y="3217333"/>
                </a:cubicBezTo>
                <a:cubicBezTo>
                  <a:pt x="9763954" y="3217333"/>
                  <a:pt x="9564132" y="3017511"/>
                  <a:pt x="9564132" y="2771019"/>
                </a:cubicBezTo>
                <a:cubicBezTo>
                  <a:pt x="9564132" y="2524528"/>
                  <a:pt x="9763954" y="2324705"/>
                  <a:pt x="10010446" y="2324705"/>
                </a:cubicBezTo>
                <a:close/>
                <a:moveTo>
                  <a:pt x="10354145" y="1665213"/>
                </a:moveTo>
                <a:cubicBezTo>
                  <a:pt x="10498559" y="1665213"/>
                  <a:pt x="10615629" y="1782283"/>
                  <a:pt x="10615629" y="1926697"/>
                </a:cubicBezTo>
                <a:cubicBezTo>
                  <a:pt x="10615629" y="2071111"/>
                  <a:pt x="10498559" y="2188181"/>
                  <a:pt x="10354145" y="2188181"/>
                </a:cubicBezTo>
                <a:cubicBezTo>
                  <a:pt x="10209731" y="2188181"/>
                  <a:pt x="10092661" y="2071111"/>
                  <a:pt x="10092661" y="1926697"/>
                </a:cubicBezTo>
                <a:cubicBezTo>
                  <a:pt x="10092661" y="1782283"/>
                  <a:pt x="10209731" y="1665213"/>
                  <a:pt x="10354145" y="1665213"/>
                </a:cubicBezTo>
                <a:close/>
                <a:moveTo>
                  <a:pt x="1458901" y="659644"/>
                </a:moveTo>
                <a:cubicBezTo>
                  <a:pt x="1705393" y="659644"/>
                  <a:pt x="1905215" y="859466"/>
                  <a:pt x="1905215" y="1105958"/>
                </a:cubicBezTo>
                <a:cubicBezTo>
                  <a:pt x="1905215" y="1352450"/>
                  <a:pt x="1705393" y="1552272"/>
                  <a:pt x="1458901" y="1552272"/>
                </a:cubicBezTo>
                <a:cubicBezTo>
                  <a:pt x="1212409" y="1552272"/>
                  <a:pt x="1012587" y="1352450"/>
                  <a:pt x="1012587" y="1105958"/>
                </a:cubicBezTo>
                <a:cubicBezTo>
                  <a:pt x="1012587" y="859466"/>
                  <a:pt x="1212409" y="659644"/>
                  <a:pt x="1458901" y="659644"/>
                </a:cubicBezTo>
                <a:close/>
                <a:moveTo>
                  <a:pt x="6674038" y="0"/>
                </a:moveTo>
                <a:lnTo>
                  <a:pt x="10121228" y="0"/>
                </a:lnTo>
                <a:lnTo>
                  <a:pt x="10122250" y="1542"/>
                </a:lnTo>
                <a:cubicBezTo>
                  <a:pt x="10407914" y="485220"/>
                  <a:pt x="10448238" y="1134713"/>
                  <a:pt x="9914575" y="1714821"/>
                </a:cubicBezTo>
                <a:cubicBezTo>
                  <a:pt x="9716856" y="1929804"/>
                  <a:pt x="9539638" y="2164208"/>
                  <a:pt x="9361609" y="2396453"/>
                </a:cubicBezTo>
                <a:cubicBezTo>
                  <a:pt x="9193292" y="2616157"/>
                  <a:pt x="9188572" y="2869712"/>
                  <a:pt x="9334635" y="3107486"/>
                </a:cubicBezTo>
                <a:cubicBezTo>
                  <a:pt x="9495670" y="3368730"/>
                  <a:pt x="9683004" y="3617025"/>
                  <a:pt x="9815042" y="3891891"/>
                </a:cubicBezTo>
                <a:cubicBezTo>
                  <a:pt x="10050525" y="4382007"/>
                  <a:pt x="9955575" y="4864841"/>
                  <a:pt x="9376176" y="5202286"/>
                </a:cubicBezTo>
                <a:cubicBezTo>
                  <a:pt x="8901029" y="5479039"/>
                  <a:pt x="8396077" y="5489829"/>
                  <a:pt x="7869813" y="5436960"/>
                </a:cubicBezTo>
                <a:cubicBezTo>
                  <a:pt x="7414764" y="5391373"/>
                  <a:pt x="6924917" y="5356038"/>
                  <a:pt x="6545392" y="5630362"/>
                </a:cubicBezTo>
                <a:cubicBezTo>
                  <a:pt x="6238294" y="5852628"/>
                  <a:pt x="6024795" y="6205178"/>
                  <a:pt x="5772723" y="6502431"/>
                </a:cubicBezTo>
                <a:cubicBezTo>
                  <a:pt x="5693285" y="6596233"/>
                  <a:pt x="5618533" y="6694485"/>
                  <a:pt x="5542129" y="6791052"/>
                </a:cubicBezTo>
                <a:lnTo>
                  <a:pt x="5487454" y="6858000"/>
                </a:lnTo>
                <a:lnTo>
                  <a:pt x="3860772" y="6858000"/>
                </a:lnTo>
                <a:lnTo>
                  <a:pt x="3806309" y="6753976"/>
                </a:lnTo>
                <a:cubicBezTo>
                  <a:pt x="3748311" y="6617180"/>
                  <a:pt x="3717510" y="6461835"/>
                  <a:pt x="3692626" y="6315366"/>
                </a:cubicBezTo>
                <a:cubicBezTo>
                  <a:pt x="3594980" y="5743923"/>
                  <a:pt x="2996563" y="5569132"/>
                  <a:pt x="2561203" y="5694965"/>
                </a:cubicBezTo>
                <a:cubicBezTo>
                  <a:pt x="1295584" y="6063834"/>
                  <a:pt x="405173" y="5417942"/>
                  <a:pt x="69617" y="4316865"/>
                </a:cubicBezTo>
                <a:cubicBezTo>
                  <a:pt x="12163" y="4128181"/>
                  <a:pt x="22818" y="3919404"/>
                  <a:pt x="1643" y="3718987"/>
                </a:cubicBezTo>
                <a:cubicBezTo>
                  <a:pt x="-11845" y="3285650"/>
                  <a:pt x="53163" y="2879692"/>
                  <a:pt x="368893" y="2555465"/>
                </a:cubicBezTo>
                <a:cubicBezTo>
                  <a:pt x="570254" y="2348709"/>
                  <a:pt x="826642" y="2266304"/>
                  <a:pt x="1113509" y="2231777"/>
                </a:cubicBezTo>
                <a:cubicBezTo>
                  <a:pt x="1425464" y="2194013"/>
                  <a:pt x="1739171" y="2139122"/>
                  <a:pt x="2037233" y="2044714"/>
                </a:cubicBezTo>
                <a:cubicBezTo>
                  <a:pt x="2313448" y="1957047"/>
                  <a:pt x="2430109" y="1689061"/>
                  <a:pt x="2547311" y="1444273"/>
                </a:cubicBezTo>
                <a:cubicBezTo>
                  <a:pt x="2839304" y="834121"/>
                  <a:pt x="3300290" y="529585"/>
                  <a:pt x="3900864" y="617925"/>
                </a:cubicBezTo>
                <a:cubicBezTo>
                  <a:pt x="4133785" y="652182"/>
                  <a:pt x="4362119" y="778959"/>
                  <a:pt x="4571572" y="899937"/>
                </a:cubicBezTo>
                <a:cubicBezTo>
                  <a:pt x="5133170" y="1224435"/>
                  <a:pt x="5641899" y="1068660"/>
                  <a:pt x="6039226" y="670658"/>
                </a:cubicBezTo>
                <a:cubicBezTo>
                  <a:pt x="6250634" y="458239"/>
                  <a:pt x="6444898" y="227157"/>
                  <a:pt x="6656610" y="161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EFE4565E-7439-9847-1D3D-AF4288EF4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2371" y="2286000"/>
            <a:ext cx="9592572" cy="2700068"/>
          </a:xfrm>
        </p:spPr>
        <p:txBody>
          <a:bodyPr>
            <a:normAutofit fontScale="90000"/>
          </a:bodyPr>
          <a:lstStyle/>
          <a:p>
            <a:r>
              <a:rPr lang="ru-RU" sz="4000" b="1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ROUTE</a:t>
            </a:r>
            <a:r>
              <a:rPr lang="ru-RU" sz="4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- Выводит на экран и изменяет записи в локальной таблице IP-маршрутизации. Запущенная без параметров, команда </a:t>
            </a:r>
            <a:r>
              <a:rPr lang="ru-RU" sz="4000" b="0" i="0" dirty="0" err="1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route</a:t>
            </a:r>
            <a:r>
              <a:rPr lang="ru-RU" sz="4000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выводит справку.</a:t>
            </a:r>
            <a:endParaRPr lang="ru-RU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Заголовок 6">
            <a:extLst>
              <a:ext uri="{FF2B5EF4-FFF2-40B4-BE49-F238E27FC236}">
                <a16:creationId xmlns:a16="http://schemas.microsoft.com/office/drawing/2014/main" id="{C34B51F6-6991-8E21-C4B3-4A16ADDFE3F5}"/>
              </a:ext>
            </a:extLst>
          </p:cNvPr>
          <p:cNvSpPr txBox="1">
            <a:spLocks/>
          </p:cNvSpPr>
          <p:nvPr/>
        </p:nvSpPr>
        <p:spPr>
          <a:xfrm>
            <a:off x="0" y="176842"/>
            <a:ext cx="12192000" cy="146217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b="1" dirty="0">
                <a:solidFill>
                  <a:srgbClr val="21252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518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2DC5C2-CCA7-49E4-B67F-6F121D48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Абстрактный акварельный рисунок в синих цветах на белом фоне">
            <a:extLst>
              <a:ext uri="{FF2B5EF4-FFF2-40B4-BE49-F238E27FC236}">
                <a16:creationId xmlns:a16="http://schemas.microsoft.com/office/drawing/2014/main" id="{68419AF3-C34C-F687-046D-57AADA2DC9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85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865" b="7865"/>
          <a:stretch/>
        </p:blipFill>
        <p:spPr>
          <a:xfrm>
            <a:off x="0" y="0"/>
            <a:ext cx="12192001" cy="6857990"/>
          </a:xfrm>
          <a:prstGeom prst="rect">
            <a:avLst/>
          </a:prstGeom>
          <a:ln>
            <a:noFill/>
          </a:ln>
          <a:effectLst>
            <a:outerShdw blurRad="292100" dist="139700" dir="2700000" sx="82000" sy="82000" algn="tl" rotWithShape="0">
              <a:srgbClr val="333333">
                <a:alpha val="95000"/>
              </a:srgbClr>
            </a:outerShdw>
            <a:reflection endPos="0" dir="5400000" sy="-100000" algn="bl" rotWithShape="0"/>
          </a:effectLst>
        </p:spPr>
      </p:pic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27966D5E-7857-415C-B50C-0DD96BCB7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986" y="0"/>
            <a:ext cx="10615629" cy="6858000"/>
          </a:xfrm>
          <a:custGeom>
            <a:avLst/>
            <a:gdLst>
              <a:gd name="connsiteX0" fmla="*/ 7169276 w 10615629"/>
              <a:gd name="connsiteY0" fmla="*/ 5704266 h 6858000"/>
              <a:gd name="connsiteX1" fmla="*/ 7514897 w 10615629"/>
              <a:gd name="connsiteY1" fmla="*/ 6049887 h 6858000"/>
              <a:gd name="connsiteX2" fmla="*/ 7169276 w 10615629"/>
              <a:gd name="connsiteY2" fmla="*/ 6395508 h 6858000"/>
              <a:gd name="connsiteX3" fmla="*/ 6823655 w 10615629"/>
              <a:gd name="connsiteY3" fmla="*/ 6049887 h 6858000"/>
              <a:gd name="connsiteX4" fmla="*/ 7169276 w 10615629"/>
              <a:gd name="connsiteY4" fmla="*/ 5704266 h 6858000"/>
              <a:gd name="connsiteX5" fmla="*/ 10010446 w 10615629"/>
              <a:gd name="connsiteY5" fmla="*/ 2324705 h 6858000"/>
              <a:gd name="connsiteX6" fmla="*/ 10456760 w 10615629"/>
              <a:gd name="connsiteY6" fmla="*/ 2771019 h 6858000"/>
              <a:gd name="connsiteX7" fmla="*/ 10010446 w 10615629"/>
              <a:gd name="connsiteY7" fmla="*/ 3217333 h 6858000"/>
              <a:gd name="connsiteX8" fmla="*/ 9564132 w 10615629"/>
              <a:gd name="connsiteY8" fmla="*/ 2771019 h 6858000"/>
              <a:gd name="connsiteX9" fmla="*/ 10010446 w 10615629"/>
              <a:gd name="connsiteY9" fmla="*/ 2324705 h 6858000"/>
              <a:gd name="connsiteX10" fmla="*/ 10354145 w 10615629"/>
              <a:gd name="connsiteY10" fmla="*/ 1665213 h 6858000"/>
              <a:gd name="connsiteX11" fmla="*/ 10615629 w 10615629"/>
              <a:gd name="connsiteY11" fmla="*/ 1926697 h 6858000"/>
              <a:gd name="connsiteX12" fmla="*/ 10354145 w 10615629"/>
              <a:gd name="connsiteY12" fmla="*/ 2188181 h 6858000"/>
              <a:gd name="connsiteX13" fmla="*/ 10092661 w 10615629"/>
              <a:gd name="connsiteY13" fmla="*/ 1926697 h 6858000"/>
              <a:gd name="connsiteX14" fmla="*/ 10354145 w 10615629"/>
              <a:gd name="connsiteY14" fmla="*/ 1665213 h 6858000"/>
              <a:gd name="connsiteX15" fmla="*/ 1458901 w 10615629"/>
              <a:gd name="connsiteY15" fmla="*/ 659644 h 6858000"/>
              <a:gd name="connsiteX16" fmla="*/ 1905215 w 10615629"/>
              <a:gd name="connsiteY16" fmla="*/ 1105958 h 6858000"/>
              <a:gd name="connsiteX17" fmla="*/ 1458901 w 10615629"/>
              <a:gd name="connsiteY17" fmla="*/ 1552272 h 6858000"/>
              <a:gd name="connsiteX18" fmla="*/ 1012587 w 10615629"/>
              <a:gd name="connsiteY18" fmla="*/ 1105958 h 6858000"/>
              <a:gd name="connsiteX19" fmla="*/ 1458901 w 10615629"/>
              <a:gd name="connsiteY19" fmla="*/ 659644 h 6858000"/>
              <a:gd name="connsiteX20" fmla="*/ 6674038 w 10615629"/>
              <a:gd name="connsiteY20" fmla="*/ 0 h 6858000"/>
              <a:gd name="connsiteX21" fmla="*/ 10121228 w 10615629"/>
              <a:gd name="connsiteY21" fmla="*/ 0 h 6858000"/>
              <a:gd name="connsiteX22" fmla="*/ 10122250 w 10615629"/>
              <a:gd name="connsiteY22" fmla="*/ 1542 h 6858000"/>
              <a:gd name="connsiteX23" fmla="*/ 9914575 w 10615629"/>
              <a:gd name="connsiteY23" fmla="*/ 1714821 h 6858000"/>
              <a:gd name="connsiteX24" fmla="*/ 9361609 w 10615629"/>
              <a:gd name="connsiteY24" fmla="*/ 2396453 h 6858000"/>
              <a:gd name="connsiteX25" fmla="*/ 9334635 w 10615629"/>
              <a:gd name="connsiteY25" fmla="*/ 3107486 h 6858000"/>
              <a:gd name="connsiteX26" fmla="*/ 9815042 w 10615629"/>
              <a:gd name="connsiteY26" fmla="*/ 3891891 h 6858000"/>
              <a:gd name="connsiteX27" fmla="*/ 9376176 w 10615629"/>
              <a:gd name="connsiteY27" fmla="*/ 5202286 h 6858000"/>
              <a:gd name="connsiteX28" fmla="*/ 7869813 w 10615629"/>
              <a:gd name="connsiteY28" fmla="*/ 5436960 h 6858000"/>
              <a:gd name="connsiteX29" fmla="*/ 6545392 w 10615629"/>
              <a:gd name="connsiteY29" fmla="*/ 5630362 h 6858000"/>
              <a:gd name="connsiteX30" fmla="*/ 5772723 w 10615629"/>
              <a:gd name="connsiteY30" fmla="*/ 6502431 h 6858000"/>
              <a:gd name="connsiteX31" fmla="*/ 5542129 w 10615629"/>
              <a:gd name="connsiteY31" fmla="*/ 6791052 h 6858000"/>
              <a:gd name="connsiteX32" fmla="*/ 5487454 w 10615629"/>
              <a:gd name="connsiteY32" fmla="*/ 6858000 h 6858000"/>
              <a:gd name="connsiteX33" fmla="*/ 3860772 w 10615629"/>
              <a:gd name="connsiteY33" fmla="*/ 6858000 h 6858000"/>
              <a:gd name="connsiteX34" fmla="*/ 3806309 w 10615629"/>
              <a:gd name="connsiteY34" fmla="*/ 6753976 h 6858000"/>
              <a:gd name="connsiteX35" fmla="*/ 3692626 w 10615629"/>
              <a:gd name="connsiteY35" fmla="*/ 6315366 h 6858000"/>
              <a:gd name="connsiteX36" fmla="*/ 2561203 w 10615629"/>
              <a:gd name="connsiteY36" fmla="*/ 5694965 h 6858000"/>
              <a:gd name="connsiteX37" fmla="*/ 69617 w 10615629"/>
              <a:gd name="connsiteY37" fmla="*/ 4316865 h 6858000"/>
              <a:gd name="connsiteX38" fmla="*/ 1643 w 10615629"/>
              <a:gd name="connsiteY38" fmla="*/ 3718987 h 6858000"/>
              <a:gd name="connsiteX39" fmla="*/ 368893 w 10615629"/>
              <a:gd name="connsiteY39" fmla="*/ 2555465 h 6858000"/>
              <a:gd name="connsiteX40" fmla="*/ 1113509 w 10615629"/>
              <a:gd name="connsiteY40" fmla="*/ 2231777 h 6858000"/>
              <a:gd name="connsiteX41" fmla="*/ 2037233 w 10615629"/>
              <a:gd name="connsiteY41" fmla="*/ 2044714 h 6858000"/>
              <a:gd name="connsiteX42" fmla="*/ 2547311 w 10615629"/>
              <a:gd name="connsiteY42" fmla="*/ 1444273 h 6858000"/>
              <a:gd name="connsiteX43" fmla="*/ 3900864 w 10615629"/>
              <a:gd name="connsiteY43" fmla="*/ 617925 h 6858000"/>
              <a:gd name="connsiteX44" fmla="*/ 4571572 w 10615629"/>
              <a:gd name="connsiteY44" fmla="*/ 899937 h 6858000"/>
              <a:gd name="connsiteX45" fmla="*/ 6039226 w 10615629"/>
              <a:gd name="connsiteY45" fmla="*/ 670658 h 6858000"/>
              <a:gd name="connsiteX46" fmla="*/ 6656610 w 10615629"/>
              <a:gd name="connsiteY46" fmla="*/ 1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615629" h="6858000">
                <a:moveTo>
                  <a:pt x="7169276" y="5704266"/>
                </a:moveTo>
                <a:cubicBezTo>
                  <a:pt x="7360157" y="5704266"/>
                  <a:pt x="7514897" y="5859006"/>
                  <a:pt x="7514897" y="6049887"/>
                </a:cubicBezTo>
                <a:cubicBezTo>
                  <a:pt x="7514897" y="6240768"/>
                  <a:pt x="7360157" y="6395508"/>
                  <a:pt x="7169276" y="6395508"/>
                </a:cubicBezTo>
                <a:cubicBezTo>
                  <a:pt x="6978395" y="6395508"/>
                  <a:pt x="6823655" y="6240768"/>
                  <a:pt x="6823655" y="6049887"/>
                </a:cubicBezTo>
                <a:cubicBezTo>
                  <a:pt x="6823655" y="5859006"/>
                  <a:pt x="6978395" y="5704266"/>
                  <a:pt x="7169276" y="5704266"/>
                </a:cubicBezTo>
                <a:close/>
                <a:moveTo>
                  <a:pt x="10010446" y="2324705"/>
                </a:moveTo>
                <a:cubicBezTo>
                  <a:pt x="10256938" y="2324705"/>
                  <a:pt x="10456760" y="2524528"/>
                  <a:pt x="10456760" y="2771019"/>
                </a:cubicBezTo>
                <a:cubicBezTo>
                  <a:pt x="10456760" y="3017511"/>
                  <a:pt x="10256938" y="3217333"/>
                  <a:pt x="10010446" y="3217333"/>
                </a:cubicBezTo>
                <a:cubicBezTo>
                  <a:pt x="9763954" y="3217333"/>
                  <a:pt x="9564132" y="3017511"/>
                  <a:pt x="9564132" y="2771019"/>
                </a:cubicBezTo>
                <a:cubicBezTo>
                  <a:pt x="9564132" y="2524528"/>
                  <a:pt x="9763954" y="2324705"/>
                  <a:pt x="10010446" y="2324705"/>
                </a:cubicBezTo>
                <a:close/>
                <a:moveTo>
                  <a:pt x="10354145" y="1665213"/>
                </a:moveTo>
                <a:cubicBezTo>
                  <a:pt x="10498559" y="1665213"/>
                  <a:pt x="10615629" y="1782283"/>
                  <a:pt x="10615629" y="1926697"/>
                </a:cubicBezTo>
                <a:cubicBezTo>
                  <a:pt x="10615629" y="2071111"/>
                  <a:pt x="10498559" y="2188181"/>
                  <a:pt x="10354145" y="2188181"/>
                </a:cubicBezTo>
                <a:cubicBezTo>
                  <a:pt x="10209731" y="2188181"/>
                  <a:pt x="10092661" y="2071111"/>
                  <a:pt x="10092661" y="1926697"/>
                </a:cubicBezTo>
                <a:cubicBezTo>
                  <a:pt x="10092661" y="1782283"/>
                  <a:pt x="10209731" y="1665213"/>
                  <a:pt x="10354145" y="1665213"/>
                </a:cubicBezTo>
                <a:close/>
                <a:moveTo>
                  <a:pt x="1458901" y="659644"/>
                </a:moveTo>
                <a:cubicBezTo>
                  <a:pt x="1705393" y="659644"/>
                  <a:pt x="1905215" y="859466"/>
                  <a:pt x="1905215" y="1105958"/>
                </a:cubicBezTo>
                <a:cubicBezTo>
                  <a:pt x="1905215" y="1352450"/>
                  <a:pt x="1705393" y="1552272"/>
                  <a:pt x="1458901" y="1552272"/>
                </a:cubicBezTo>
                <a:cubicBezTo>
                  <a:pt x="1212409" y="1552272"/>
                  <a:pt x="1012587" y="1352450"/>
                  <a:pt x="1012587" y="1105958"/>
                </a:cubicBezTo>
                <a:cubicBezTo>
                  <a:pt x="1012587" y="859466"/>
                  <a:pt x="1212409" y="659644"/>
                  <a:pt x="1458901" y="659644"/>
                </a:cubicBezTo>
                <a:close/>
                <a:moveTo>
                  <a:pt x="6674038" y="0"/>
                </a:moveTo>
                <a:lnTo>
                  <a:pt x="10121228" y="0"/>
                </a:lnTo>
                <a:lnTo>
                  <a:pt x="10122250" y="1542"/>
                </a:lnTo>
                <a:cubicBezTo>
                  <a:pt x="10407914" y="485220"/>
                  <a:pt x="10448238" y="1134713"/>
                  <a:pt x="9914575" y="1714821"/>
                </a:cubicBezTo>
                <a:cubicBezTo>
                  <a:pt x="9716856" y="1929804"/>
                  <a:pt x="9539638" y="2164208"/>
                  <a:pt x="9361609" y="2396453"/>
                </a:cubicBezTo>
                <a:cubicBezTo>
                  <a:pt x="9193292" y="2616157"/>
                  <a:pt x="9188572" y="2869712"/>
                  <a:pt x="9334635" y="3107486"/>
                </a:cubicBezTo>
                <a:cubicBezTo>
                  <a:pt x="9495670" y="3368730"/>
                  <a:pt x="9683004" y="3617025"/>
                  <a:pt x="9815042" y="3891891"/>
                </a:cubicBezTo>
                <a:cubicBezTo>
                  <a:pt x="10050525" y="4382007"/>
                  <a:pt x="9955575" y="4864841"/>
                  <a:pt x="9376176" y="5202286"/>
                </a:cubicBezTo>
                <a:cubicBezTo>
                  <a:pt x="8901029" y="5479039"/>
                  <a:pt x="8396077" y="5489829"/>
                  <a:pt x="7869813" y="5436960"/>
                </a:cubicBezTo>
                <a:cubicBezTo>
                  <a:pt x="7414764" y="5391373"/>
                  <a:pt x="6924917" y="5356038"/>
                  <a:pt x="6545392" y="5630362"/>
                </a:cubicBezTo>
                <a:cubicBezTo>
                  <a:pt x="6238294" y="5852628"/>
                  <a:pt x="6024795" y="6205178"/>
                  <a:pt x="5772723" y="6502431"/>
                </a:cubicBezTo>
                <a:cubicBezTo>
                  <a:pt x="5693285" y="6596233"/>
                  <a:pt x="5618533" y="6694485"/>
                  <a:pt x="5542129" y="6791052"/>
                </a:cubicBezTo>
                <a:lnTo>
                  <a:pt x="5487454" y="6858000"/>
                </a:lnTo>
                <a:lnTo>
                  <a:pt x="3860772" y="6858000"/>
                </a:lnTo>
                <a:lnTo>
                  <a:pt x="3806309" y="6753976"/>
                </a:lnTo>
                <a:cubicBezTo>
                  <a:pt x="3748311" y="6617180"/>
                  <a:pt x="3717510" y="6461835"/>
                  <a:pt x="3692626" y="6315366"/>
                </a:cubicBezTo>
                <a:cubicBezTo>
                  <a:pt x="3594980" y="5743923"/>
                  <a:pt x="2996563" y="5569132"/>
                  <a:pt x="2561203" y="5694965"/>
                </a:cubicBezTo>
                <a:cubicBezTo>
                  <a:pt x="1295584" y="6063834"/>
                  <a:pt x="405173" y="5417942"/>
                  <a:pt x="69617" y="4316865"/>
                </a:cubicBezTo>
                <a:cubicBezTo>
                  <a:pt x="12163" y="4128181"/>
                  <a:pt x="22818" y="3919404"/>
                  <a:pt x="1643" y="3718987"/>
                </a:cubicBezTo>
                <a:cubicBezTo>
                  <a:pt x="-11845" y="3285650"/>
                  <a:pt x="53163" y="2879692"/>
                  <a:pt x="368893" y="2555465"/>
                </a:cubicBezTo>
                <a:cubicBezTo>
                  <a:pt x="570254" y="2348709"/>
                  <a:pt x="826642" y="2266304"/>
                  <a:pt x="1113509" y="2231777"/>
                </a:cubicBezTo>
                <a:cubicBezTo>
                  <a:pt x="1425464" y="2194013"/>
                  <a:pt x="1739171" y="2139122"/>
                  <a:pt x="2037233" y="2044714"/>
                </a:cubicBezTo>
                <a:cubicBezTo>
                  <a:pt x="2313448" y="1957047"/>
                  <a:pt x="2430109" y="1689061"/>
                  <a:pt x="2547311" y="1444273"/>
                </a:cubicBezTo>
                <a:cubicBezTo>
                  <a:pt x="2839304" y="834121"/>
                  <a:pt x="3300290" y="529585"/>
                  <a:pt x="3900864" y="617925"/>
                </a:cubicBezTo>
                <a:cubicBezTo>
                  <a:pt x="4133785" y="652182"/>
                  <a:pt x="4362119" y="778959"/>
                  <a:pt x="4571572" y="899937"/>
                </a:cubicBezTo>
                <a:cubicBezTo>
                  <a:pt x="5133170" y="1224435"/>
                  <a:pt x="5641899" y="1068660"/>
                  <a:pt x="6039226" y="670658"/>
                </a:cubicBezTo>
                <a:cubicBezTo>
                  <a:pt x="6250634" y="458239"/>
                  <a:pt x="6444898" y="227157"/>
                  <a:pt x="6656610" y="161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D1EB4C9-D0D5-64A9-22D9-A6FF7788B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557784"/>
            <a:ext cx="12192000" cy="110711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Синтаксис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84F7F4F7-32BC-9015-7C7B-8C84D6D0AFD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009292" y="3431984"/>
            <a:ext cx="11102196" cy="353943"/>
          </a:xfrm>
          <a:prstGeom prst="rect">
            <a:avLst/>
          </a:prstGeom>
          <a:solidFill>
            <a:srgbClr val="FEFB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route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 [-f] [-p] [команда [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конечная_точка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] [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mask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маска_сети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] [шлюз] [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metric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 метрика]] [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if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 интерфейс]]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591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2DC5C2-CCA7-49E4-B67F-6F121D48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Абстрактный акварельный рисунок в синих цветах на белом фоне">
            <a:extLst>
              <a:ext uri="{FF2B5EF4-FFF2-40B4-BE49-F238E27FC236}">
                <a16:creationId xmlns:a16="http://schemas.microsoft.com/office/drawing/2014/main" id="{68419AF3-C34C-F687-046D-57AADA2DC9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85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865" b="7865"/>
          <a:stretch/>
        </p:blipFill>
        <p:spPr>
          <a:xfrm>
            <a:off x="0" y="0"/>
            <a:ext cx="12192001" cy="6857990"/>
          </a:xfrm>
          <a:prstGeom prst="rect">
            <a:avLst/>
          </a:prstGeom>
          <a:ln>
            <a:noFill/>
          </a:ln>
          <a:effectLst>
            <a:outerShdw blurRad="292100" dist="139700" dir="2700000" sx="82000" sy="82000" algn="tl" rotWithShape="0">
              <a:srgbClr val="333333">
                <a:alpha val="95000"/>
              </a:srgbClr>
            </a:outerShdw>
            <a:reflection endPos="0" dir="5400000" sy="-100000" algn="bl" rotWithShape="0"/>
          </a:effectLst>
        </p:spPr>
      </p:pic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27966D5E-7857-415C-B50C-0DD96BCB7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986" y="0"/>
            <a:ext cx="10615629" cy="6858000"/>
          </a:xfrm>
          <a:custGeom>
            <a:avLst/>
            <a:gdLst>
              <a:gd name="connsiteX0" fmla="*/ 7169276 w 10615629"/>
              <a:gd name="connsiteY0" fmla="*/ 5704266 h 6858000"/>
              <a:gd name="connsiteX1" fmla="*/ 7514897 w 10615629"/>
              <a:gd name="connsiteY1" fmla="*/ 6049887 h 6858000"/>
              <a:gd name="connsiteX2" fmla="*/ 7169276 w 10615629"/>
              <a:gd name="connsiteY2" fmla="*/ 6395508 h 6858000"/>
              <a:gd name="connsiteX3" fmla="*/ 6823655 w 10615629"/>
              <a:gd name="connsiteY3" fmla="*/ 6049887 h 6858000"/>
              <a:gd name="connsiteX4" fmla="*/ 7169276 w 10615629"/>
              <a:gd name="connsiteY4" fmla="*/ 5704266 h 6858000"/>
              <a:gd name="connsiteX5" fmla="*/ 10010446 w 10615629"/>
              <a:gd name="connsiteY5" fmla="*/ 2324705 h 6858000"/>
              <a:gd name="connsiteX6" fmla="*/ 10456760 w 10615629"/>
              <a:gd name="connsiteY6" fmla="*/ 2771019 h 6858000"/>
              <a:gd name="connsiteX7" fmla="*/ 10010446 w 10615629"/>
              <a:gd name="connsiteY7" fmla="*/ 3217333 h 6858000"/>
              <a:gd name="connsiteX8" fmla="*/ 9564132 w 10615629"/>
              <a:gd name="connsiteY8" fmla="*/ 2771019 h 6858000"/>
              <a:gd name="connsiteX9" fmla="*/ 10010446 w 10615629"/>
              <a:gd name="connsiteY9" fmla="*/ 2324705 h 6858000"/>
              <a:gd name="connsiteX10" fmla="*/ 10354145 w 10615629"/>
              <a:gd name="connsiteY10" fmla="*/ 1665213 h 6858000"/>
              <a:gd name="connsiteX11" fmla="*/ 10615629 w 10615629"/>
              <a:gd name="connsiteY11" fmla="*/ 1926697 h 6858000"/>
              <a:gd name="connsiteX12" fmla="*/ 10354145 w 10615629"/>
              <a:gd name="connsiteY12" fmla="*/ 2188181 h 6858000"/>
              <a:gd name="connsiteX13" fmla="*/ 10092661 w 10615629"/>
              <a:gd name="connsiteY13" fmla="*/ 1926697 h 6858000"/>
              <a:gd name="connsiteX14" fmla="*/ 10354145 w 10615629"/>
              <a:gd name="connsiteY14" fmla="*/ 1665213 h 6858000"/>
              <a:gd name="connsiteX15" fmla="*/ 1458901 w 10615629"/>
              <a:gd name="connsiteY15" fmla="*/ 659644 h 6858000"/>
              <a:gd name="connsiteX16" fmla="*/ 1905215 w 10615629"/>
              <a:gd name="connsiteY16" fmla="*/ 1105958 h 6858000"/>
              <a:gd name="connsiteX17" fmla="*/ 1458901 w 10615629"/>
              <a:gd name="connsiteY17" fmla="*/ 1552272 h 6858000"/>
              <a:gd name="connsiteX18" fmla="*/ 1012587 w 10615629"/>
              <a:gd name="connsiteY18" fmla="*/ 1105958 h 6858000"/>
              <a:gd name="connsiteX19" fmla="*/ 1458901 w 10615629"/>
              <a:gd name="connsiteY19" fmla="*/ 659644 h 6858000"/>
              <a:gd name="connsiteX20" fmla="*/ 6674038 w 10615629"/>
              <a:gd name="connsiteY20" fmla="*/ 0 h 6858000"/>
              <a:gd name="connsiteX21" fmla="*/ 10121228 w 10615629"/>
              <a:gd name="connsiteY21" fmla="*/ 0 h 6858000"/>
              <a:gd name="connsiteX22" fmla="*/ 10122250 w 10615629"/>
              <a:gd name="connsiteY22" fmla="*/ 1542 h 6858000"/>
              <a:gd name="connsiteX23" fmla="*/ 9914575 w 10615629"/>
              <a:gd name="connsiteY23" fmla="*/ 1714821 h 6858000"/>
              <a:gd name="connsiteX24" fmla="*/ 9361609 w 10615629"/>
              <a:gd name="connsiteY24" fmla="*/ 2396453 h 6858000"/>
              <a:gd name="connsiteX25" fmla="*/ 9334635 w 10615629"/>
              <a:gd name="connsiteY25" fmla="*/ 3107486 h 6858000"/>
              <a:gd name="connsiteX26" fmla="*/ 9815042 w 10615629"/>
              <a:gd name="connsiteY26" fmla="*/ 3891891 h 6858000"/>
              <a:gd name="connsiteX27" fmla="*/ 9376176 w 10615629"/>
              <a:gd name="connsiteY27" fmla="*/ 5202286 h 6858000"/>
              <a:gd name="connsiteX28" fmla="*/ 7869813 w 10615629"/>
              <a:gd name="connsiteY28" fmla="*/ 5436960 h 6858000"/>
              <a:gd name="connsiteX29" fmla="*/ 6545392 w 10615629"/>
              <a:gd name="connsiteY29" fmla="*/ 5630362 h 6858000"/>
              <a:gd name="connsiteX30" fmla="*/ 5772723 w 10615629"/>
              <a:gd name="connsiteY30" fmla="*/ 6502431 h 6858000"/>
              <a:gd name="connsiteX31" fmla="*/ 5542129 w 10615629"/>
              <a:gd name="connsiteY31" fmla="*/ 6791052 h 6858000"/>
              <a:gd name="connsiteX32" fmla="*/ 5487454 w 10615629"/>
              <a:gd name="connsiteY32" fmla="*/ 6858000 h 6858000"/>
              <a:gd name="connsiteX33" fmla="*/ 3860772 w 10615629"/>
              <a:gd name="connsiteY33" fmla="*/ 6858000 h 6858000"/>
              <a:gd name="connsiteX34" fmla="*/ 3806309 w 10615629"/>
              <a:gd name="connsiteY34" fmla="*/ 6753976 h 6858000"/>
              <a:gd name="connsiteX35" fmla="*/ 3692626 w 10615629"/>
              <a:gd name="connsiteY35" fmla="*/ 6315366 h 6858000"/>
              <a:gd name="connsiteX36" fmla="*/ 2561203 w 10615629"/>
              <a:gd name="connsiteY36" fmla="*/ 5694965 h 6858000"/>
              <a:gd name="connsiteX37" fmla="*/ 69617 w 10615629"/>
              <a:gd name="connsiteY37" fmla="*/ 4316865 h 6858000"/>
              <a:gd name="connsiteX38" fmla="*/ 1643 w 10615629"/>
              <a:gd name="connsiteY38" fmla="*/ 3718987 h 6858000"/>
              <a:gd name="connsiteX39" fmla="*/ 368893 w 10615629"/>
              <a:gd name="connsiteY39" fmla="*/ 2555465 h 6858000"/>
              <a:gd name="connsiteX40" fmla="*/ 1113509 w 10615629"/>
              <a:gd name="connsiteY40" fmla="*/ 2231777 h 6858000"/>
              <a:gd name="connsiteX41" fmla="*/ 2037233 w 10615629"/>
              <a:gd name="connsiteY41" fmla="*/ 2044714 h 6858000"/>
              <a:gd name="connsiteX42" fmla="*/ 2547311 w 10615629"/>
              <a:gd name="connsiteY42" fmla="*/ 1444273 h 6858000"/>
              <a:gd name="connsiteX43" fmla="*/ 3900864 w 10615629"/>
              <a:gd name="connsiteY43" fmla="*/ 617925 h 6858000"/>
              <a:gd name="connsiteX44" fmla="*/ 4571572 w 10615629"/>
              <a:gd name="connsiteY44" fmla="*/ 899937 h 6858000"/>
              <a:gd name="connsiteX45" fmla="*/ 6039226 w 10615629"/>
              <a:gd name="connsiteY45" fmla="*/ 670658 h 6858000"/>
              <a:gd name="connsiteX46" fmla="*/ 6656610 w 10615629"/>
              <a:gd name="connsiteY46" fmla="*/ 1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615629" h="6858000">
                <a:moveTo>
                  <a:pt x="7169276" y="5704266"/>
                </a:moveTo>
                <a:cubicBezTo>
                  <a:pt x="7360157" y="5704266"/>
                  <a:pt x="7514897" y="5859006"/>
                  <a:pt x="7514897" y="6049887"/>
                </a:cubicBezTo>
                <a:cubicBezTo>
                  <a:pt x="7514897" y="6240768"/>
                  <a:pt x="7360157" y="6395508"/>
                  <a:pt x="7169276" y="6395508"/>
                </a:cubicBezTo>
                <a:cubicBezTo>
                  <a:pt x="6978395" y="6395508"/>
                  <a:pt x="6823655" y="6240768"/>
                  <a:pt x="6823655" y="6049887"/>
                </a:cubicBezTo>
                <a:cubicBezTo>
                  <a:pt x="6823655" y="5859006"/>
                  <a:pt x="6978395" y="5704266"/>
                  <a:pt x="7169276" y="5704266"/>
                </a:cubicBezTo>
                <a:close/>
                <a:moveTo>
                  <a:pt x="10010446" y="2324705"/>
                </a:moveTo>
                <a:cubicBezTo>
                  <a:pt x="10256938" y="2324705"/>
                  <a:pt x="10456760" y="2524528"/>
                  <a:pt x="10456760" y="2771019"/>
                </a:cubicBezTo>
                <a:cubicBezTo>
                  <a:pt x="10456760" y="3017511"/>
                  <a:pt x="10256938" y="3217333"/>
                  <a:pt x="10010446" y="3217333"/>
                </a:cubicBezTo>
                <a:cubicBezTo>
                  <a:pt x="9763954" y="3217333"/>
                  <a:pt x="9564132" y="3017511"/>
                  <a:pt x="9564132" y="2771019"/>
                </a:cubicBezTo>
                <a:cubicBezTo>
                  <a:pt x="9564132" y="2524528"/>
                  <a:pt x="9763954" y="2324705"/>
                  <a:pt x="10010446" y="2324705"/>
                </a:cubicBezTo>
                <a:close/>
                <a:moveTo>
                  <a:pt x="10354145" y="1665213"/>
                </a:moveTo>
                <a:cubicBezTo>
                  <a:pt x="10498559" y="1665213"/>
                  <a:pt x="10615629" y="1782283"/>
                  <a:pt x="10615629" y="1926697"/>
                </a:cubicBezTo>
                <a:cubicBezTo>
                  <a:pt x="10615629" y="2071111"/>
                  <a:pt x="10498559" y="2188181"/>
                  <a:pt x="10354145" y="2188181"/>
                </a:cubicBezTo>
                <a:cubicBezTo>
                  <a:pt x="10209731" y="2188181"/>
                  <a:pt x="10092661" y="2071111"/>
                  <a:pt x="10092661" y="1926697"/>
                </a:cubicBezTo>
                <a:cubicBezTo>
                  <a:pt x="10092661" y="1782283"/>
                  <a:pt x="10209731" y="1665213"/>
                  <a:pt x="10354145" y="1665213"/>
                </a:cubicBezTo>
                <a:close/>
                <a:moveTo>
                  <a:pt x="1458901" y="659644"/>
                </a:moveTo>
                <a:cubicBezTo>
                  <a:pt x="1705393" y="659644"/>
                  <a:pt x="1905215" y="859466"/>
                  <a:pt x="1905215" y="1105958"/>
                </a:cubicBezTo>
                <a:cubicBezTo>
                  <a:pt x="1905215" y="1352450"/>
                  <a:pt x="1705393" y="1552272"/>
                  <a:pt x="1458901" y="1552272"/>
                </a:cubicBezTo>
                <a:cubicBezTo>
                  <a:pt x="1212409" y="1552272"/>
                  <a:pt x="1012587" y="1352450"/>
                  <a:pt x="1012587" y="1105958"/>
                </a:cubicBezTo>
                <a:cubicBezTo>
                  <a:pt x="1012587" y="859466"/>
                  <a:pt x="1212409" y="659644"/>
                  <a:pt x="1458901" y="659644"/>
                </a:cubicBezTo>
                <a:close/>
                <a:moveTo>
                  <a:pt x="6674038" y="0"/>
                </a:moveTo>
                <a:lnTo>
                  <a:pt x="10121228" y="0"/>
                </a:lnTo>
                <a:lnTo>
                  <a:pt x="10122250" y="1542"/>
                </a:lnTo>
                <a:cubicBezTo>
                  <a:pt x="10407914" y="485220"/>
                  <a:pt x="10448238" y="1134713"/>
                  <a:pt x="9914575" y="1714821"/>
                </a:cubicBezTo>
                <a:cubicBezTo>
                  <a:pt x="9716856" y="1929804"/>
                  <a:pt x="9539638" y="2164208"/>
                  <a:pt x="9361609" y="2396453"/>
                </a:cubicBezTo>
                <a:cubicBezTo>
                  <a:pt x="9193292" y="2616157"/>
                  <a:pt x="9188572" y="2869712"/>
                  <a:pt x="9334635" y="3107486"/>
                </a:cubicBezTo>
                <a:cubicBezTo>
                  <a:pt x="9495670" y="3368730"/>
                  <a:pt x="9683004" y="3617025"/>
                  <a:pt x="9815042" y="3891891"/>
                </a:cubicBezTo>
                <a:cubicBezTo>
                  <a:pt x="10050525" y="4382007"/>
                  <a:pt x="9955575" y="4864841"/>
                  <a:pt x="9376176" y="5202286"/>
                </a:cubicBezTo>
                <a:cubicBezTo>
                  <a:pt x="8901029" y="5479039"/>
                  <a:pt x="8396077" y="5489829"/>
                  <a:pt x="7869813" y="5436960"/>
                </a:cubicBezTo>
                <a:cubicBezTo>
                  <a:pt x="7414764" y="5391373"/>
                  <a:pt x="6924917" y="5356038"/>
                  <a:pt x="6545392" y="5630362"/>
                </a:cubicBezTo>
                <a:cubicBezTo>
                  <a:pt x="6238294" y="5852628"/>
                  <a:pt x="6024795" y="6205178"/>
                  <a:pt x="5772723" y="6502431"/>
                </a:cubicBezTo>
                <a:cubicBezTo>
                  <a:pt x="5693285" y="6596233"/>
                  <a:pt x="5618533" y="6694485"/>
                  <a:pt x="5542129" y="6791052"/>
                </a:cubicBezTo>
                <a:lnTo>
                  <a:pt x="5487454" y="6858000"/>
                </a:lnTo>
                <a:lnTo>
                  <a:pt x="3860772" y="6858000"/>
                </a:lnTo>
                <a:lnTo>
                  <a:pt x="3806309" y="6753976"/>
                </a:lnTo>
                <a:cubicBezTo>
                  <a:pt x="3748311" y="6617180"/>
                  <a:pt x="3717510" y="6461835"/>
                  <a:pt x="3692626" y="6315366"/>
                </a:cubicBezTo>
                <a:cubicBezTo>
                  <a:pt x="3594980" y="5743923"/>
                  <a:pt x="2996563" y="5569132"/>
                  <a:pt x="2561203" y="5694965"/>
                </a:cubicBezTo>
                <a:cubicBezTo>
                  <a:pt x="1295584" y="6063834"/>
                  <a:pt x="405173" y="5417942"/>
                  <a:pt x="69617" y="4316865"/>
                </a:cubicBezTo>
                <a:cubicBezTo>
                  <a:pt x="12163" y="4128181"/>
                  <a:pt x="22818" y="3919404"/>
                  <a:pt x="1643" y="3718987"/>
                </a:cubicBezTo>
                <a:cubicBezTo>
                  <a:pt x="-11845" y="3285650"/>
                  <a:pt x="53163" y="2879692"/>
                  <a:pt x="368893" y="2555465"/>
                </a:cubicBezTo>
                <a:cubicBezTo>
                  <a:pt x="570254" y="2348709"/>
                  <a:pt x="826642" y="2266304"/>
                  <a:pt x="1113509" y="2231777"/>
                </a:cubicBezTo>
                <a:cubicBezTo>
                  <a:pt x="1425464" y="2194013"/>
                  <a:pt x="1739171" y="2139122"/>
                  <a:pt x="2037233" y="2044714"/>
                </a:cubicBezTo>
                <a:cubicBezTo>
                  <a:pt x="2313448" y="1957047"/>
                  <a:pt x="2430109" y="1689061"/>
                  <a:pt x="2547311" y="1444273"/>
                </a:cubicBezTo>
                <a:cubicBezTo>
                  <a:pt x="2839304" y="834121"/>
                  <a:pt x="3300290" y="529585"/>
                  <a:pt x="3900864" y="617925"/>
                </a:cubicBezTo>
                <a:cubicBezTo>
                  <a:pt x="4133785" y="652182"/>
                  <a:pt x="4362119" y="778959"/>
                  <a:pt x="4571572" y="899937"/>
                </a:cubicBezTo>
                <a:cubicBezTo>
                  <a:pt x="5133170" y="1224435"/>
                  <a:pt x="5641899" y="1068660"/>
                  <a:pt x="6039226" y="670658"/>
                </a:cubicBezTo>
                <a:cubicBezTo>
                  <a:pt x="6250634" y="458239"/>
                  <a:pt x="6444898" y="227157"/>
                  <a:pt x="6656610" y="161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D1EB4C9-D0D5-64A9-22D9-A6FF7788B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557784"/>
            <a:ext cx="12192000" cy="1107114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Параметры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84F7F4F7-32BC-9015-7C7B-8C84D6D0AFD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-1" y="2485656"/>
            <a:ext cx="12192001" cy="4047262"/>
          </a:xfrm>
          <a:prstGeom prst="rect">
            <a:avLst/>
          </a:prstGeom>
          <a:solidFill>
            <a:srgbClr val="FEFB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1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Очищает таблицу маршрутизации от всех записей, которые не являются узловыми маршрутами (маршруты с маской подсети 255.255.255.255), сетевым маршрутом замыкания на себя (маршруты с конечной точкой 127.0.0.0 и маской подсети 255.0.0.0) или маршрутом многоадресной рассылки (маршруты с конечной точкой 224.0.0.0 и маской подсети 240.0.0.0). При использовании данного параметра совместно с одной из команд (таких, как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change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или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delete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таблица очищается перед выполнением команды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&gt;При использовании данного параметра с командой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указанный маршрут добавляется в реестр и используется для инициализации таблицы IP-маршрутизации каждый раз при запуске протокола TCP/IP. По умолчанию добавленные маршруты не сохраняются при запуске протокола TCP/IP. При использовании параметра с командой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выводит на экран список постоянных маршрутов. Все другие команды игнорируют этот параметр. Постоянные маршруты хранятся в реестре по адресу HKEY_LOCAL_MACHINE\SYSTEM\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CurrentControlSet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\Services\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Tcpip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\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Parameters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\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PersistentRoutes</a:t>
            </a:r>
            <a:endParaRPr kumimoji="0" lang="ru-RU" altLang="ru-RU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	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Указывает команду, которая будет запущена на удаленной системе. Доступны следующие команды: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Добавление маршрута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change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Изменение существующего маршрута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delete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Удаление маршрута или маршрутов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Печать маршрута или маршрутов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конечная_точка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Определяет конечную точку маршрута. Конечной точкой может быть сетевой IP-адрес (где разряды узла в сетевом адресе имеют значение 0), IP-адрес маршрута к узлу, или значение 0.0.0.0 для маршрута по умолчанию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mask</a:t>
            </a:r>
            <a:r>
              <a:rPr kumimoji="0" lang="ru-RU" altLang="ru-RU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маска_сети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Указывает маску сети (также известной как маска подсети) в соответствии с точкой назначения. Маска сети может быть маской подсети соответствующей сетевому IP-адресу, например 255.255.255.255 для маршрута к узлу или 0.0.0.0. для маршрута по умолчанию. Если данный параметр пропущен, используется маска подсети 255.255.255.255. Конечная точка не может быть более точной, чем соответствующая маска подсети. Другими словами, значение разряда 1 в адресе конечной точки невозможно, если значение соответствующего разряда в маске подсети равно 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шлюз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Указывает IP-адрес пересылки или следующего перехода, по которому доступен набор адресов, определенный конечной точкой и маской подсети. Для локально подключенных маршрутов подсети, адрес шлюза — это IP-адрес, назначенный интерфейсу, который подключен к подсети. Для удаленных маршрутов, которые доступны через один или несколько маршрутизаторов, адрес шлюза — непосредственно доступный IP-адрес ближайшего маршрутизатора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metric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метрика	Задает целочисленную метрику стоимости маршрута (в пределах от 1 до 9999) для маршрута, которая используется при выборе в таблице маршрутизации одного из нескольких маршрутов, наиболее близко соответствующего адресу назначения пересылаемого пакета. Выбирается маршрут с наименьшей метрикой. Метрика отражает количество переходов, скорость прохождения пути, надежность пути, пропускную способность пути и средства администрирования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интерфейс	Указывает индекс интерфейса, через который доступна точка назначения. Для вывода списка интерфейсов и их соответствующих индексов используйте команду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route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Значения индексов интерфейсов могут быть как десятичные, так и шестнадцатеричные. Перед шестнадцатеричными номерами вводится 0х. В случае, когда параметр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пропущен, интерфейс определяется из адреса шлюза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/?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Отображает справку в командной строке</a:t>
            </a:r>
          </a:p>
        </p:txBody>
      </p:sp>
    </p:spTree>
    <p:extLst>
      <p:ext uri="{BB962C8B-B14F-4D97-AF65-F5344CB8AC3E}">
        <p14:creationId xmlns:p14="http://schemas.microsoft.com/office/powerpoint/2010/main" val="820796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2DC5C2-CCA7-49E4-B67F-6F121D48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Абстрактный акварельный рисунок в синих цветах на белом фоне">
            <a:extLst>
              <a:ext uri="{FF2B5EF4-FFF2-40B4-BE49-F238E27FC236}">
                <a16:creationId xmlns:a16="http://schemas.microsoft.com/office/drawing/2014/main" id="{68419AF3-C34C-F687-046D-57AADA2DC9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85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865" b="7865"/>
          <a:stretch/>
        </p:blipFill>
        <p:spPr>
          <a:xfrm>
            <a:off x="0" y="0"/>
            <a:ext cx="12192001" cy="6857990"/>
          </a:xfrm>
          <a:prstGeom prst="rect">
            <a:avLst/>
          </a:prstGeom>
          <a:ln>
            <a:noFill/>
          </a:ln>
          <a:effectLst>
            <a:outerShdw blurRad="292100" dist="139700" dir="2700000" sx="82000" sy="82000" algn="tl" rotWithShape="0">
              <a:srgbClr val="333333">
                <a:alpha val="95000"/>
              </a:srgbClr>
            </a:outerShdw>
            <a:reflection endPos="0" dir="5400000" sy="-100000" algn="bl" rotWithShape="0"/>
          </a:effectLst>
        </p:spPr>
      </p:pic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27966D5E-7857-415C-B50C-0DD96BCB7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986" y="0"/>
            <a:ext cx="10615629" cy="6858000"/>
          </a:xfrm>
          <a:custGeom>
            <a:avLst/>
            <a:gdLst>
              <a:gd name="connsiteX0" fmla="*/ 7169276 w 10615629"/>
              <a:gd name="connsiteY0" fmla="*/ 5704266 h 6858000"/>
              <a:gd name="connsiteX1" fmla="*/ 7514897 w 10615629"/>
              <a:gd name="connsiteY1" fmla="*/ 6049887 h 6858000"/>
              <a:gd name="connsiteX2" fmla="*/ 7169276 w 10615629"/>
              <a:gd name="connsiteY2" fmla="*/ 6395508 h 6858000"/>
              <a:gd name="connsiteX3" fmla="*/ 6823655 w 10615629"/>
              <a:gd name="connsiteY3" fmla="*/ 6049887 h 6858000"/>
              <a:gd name="connsiteX4" fmla="*/ 7169276 w 10615629"/>
              <a:gd name="connsiteY4" fmla="*/ 5704266 h 6858000"/>
              <a:gd name="connsiteX5" fmla="*/ 10010446 w 10615629"/>
              <a:gd name="connsiteY5" fmla="*/ 2324705 h 6858000"/>
              <a:gd name="connsiteX6" fmla="*/ 10456760 w 10615629"/>
              <a:gd name="connsiteY6" fmla="*/ 2771019 h 6858000"/>
              <a:gd name="connsiteX7" fmla="*/ 10010446 w 10615629"/>
              <a:gd name="connsiteY7" fmla="*/ 3217333 h 6858000"/>
              <a:gd name="connsiteX8" fmla="*/ 9564132 w 10615629"/>
              <a:gd name="connsiteY8" fmla="*/ 2771019 h 6858000"/>
              <a:gd name="connsiteX9" fmla="*/ 10010446 w 10615629"/>
              <a:gd name="connsiteY9" fmla="*/ 2324705 h 6858000"/>
              <a:gd name="connsiteX10" fmla="*/ 10354145 w 10615629"/>
              <a:gd name="connsiteY10" fmla="*/ 1665213 h 6858000"/>
              <a:gd name="connsiteX11" fmla="*/ 10615629 w 10615629"/>
              <a:gd name="connsiteY11" fmla="*/ 1926697 h 6858000"/>
              <a:gd name="connsiteX12" fmla="*/ 10354145 w 10615629"/>
              <a:gd name="connsiteY12" fmla="*/ 2188181 h 6858000"/>
              <a:gd name="connsiteX13" fmla="*/ 10092661 w 10615629"/>
              <a:gd name="connsiteY13" fmla="*/ 1926697 h 6858000"/>
              <a:gd name="connsiteX14" fmla="*/ 10354145 w 10615629"/>
              <a:gd name="connsiteY14" fmla="*/ 1665213 h 6858000"/>
              <a:gd name="connsiteX15" fmla="*/ 1458901 w 10615629"/>
              <a:gd name="connsiteY15" fmla="*/ 659644 h 6858000"/>
              <a:gd name="connsiteX16" fmla="*/ 1905215 w 10615629"/>
              <a:gd name="connsiteY16" fmla="*/ 1105958 h 6858000"/>
              <a:gd name="connsiteX17" fmla="*/ 1458901 w 10615629"/>
              <a:gd name="connsiteY17" fmla="*/ 1552272 h 6858000"/>
              <a:gd name="connsiteX18" fmla="*/ 1012587 w 10615629"/>
              <a:gd name="connsiteY18" fmla="*/ 1105958 h 6858000"/>
              <a:gd name="connsiteX19" fmla="*/ 1458901 w 10615629"/>
              <a:gd name="connsiteY19" fmla="*/ 659644 h 6858000"/>
              <a:gd name="connsiteX20" fmla="*/ 6674038 w 10615629"/>
              <a:gd name="connsiteY20" fmla="*/ 0 h 6858000"/>
              <a:gd name="connsiteX21" fmla="*/ 10121228 w 10615629"/>
              <a:gd name="connsiteY21" fmla="*/ 0 h 6858000"/>
              <a:gd name="connsiteX22" fmla="*/ 10122250 w 10615629"/>
              <a:gd name="connsiteY22" fmla="*/ 1542 h 6858000"/>
              <a:gd name="connsiteX23" fmla="*/ 9914575 w 10615629"/>
              <a:gd name="connsiteY23" fmla="*/ 1714821 h 6858000"/>
              <a:gd name="connsiteX24" fmla="*/ 9361609 w 10615629"/>
              <a:gd name="connsiteY24" fmla="*/ 2396453 h 6858000"/>
              <a:gd name="connsiteX25" fmla="*/ 9334635 w 10615629"/>
              <a:gd name="connsiteY25" fmla="*/ 3107486 h 6858000"/>
              <a:gd name="connsiteX26" fmla="*/ 9815042 w 10615629"/>
              <a:gd name="connsiteY26" fmla="*/ 3891891 h 6858000"/>
              <a:gd name="connsiteX27" fmla="*/ 9376176 w 10615629"/>
              <a:gd name="connsiteY27" fmla="*/ 5202286 h 6858000"/>
              <a:gd name="connsiteX28" fmla="*/ 7869813 w 10615629"/>
              <a:gd name="connsiteY28" fmla="*/ 5436960 h 6858000"/>
              <a:gd name="connsiteX29" fmla="*/ 6545392 w 10615629"/>
              <a:gd name="connsiteY29" fmla="*/ 5630362 h 6858000"/>
              <a:gd name="connsiteX30" fmla="*/ 5772723 w 10615629"/>
              <a:gd name="connsiteY30" fmla="*/ 6502431 h 6858000"/>
              <a:gd name="connsiteX31" fmla="*/ 5542129 w 10615629"/>
              <a:gd name="connsiteY31" fmla="*/ 6791052 h 6858000"/>
              <a:gd name="connsiteX32" fmla="*/ 5487454 w 10615629"/>
              <a:gd name="connsiteY32" fmla="*/ 6858000 h 6858000"/>
              <a:gd name="connsiteX33" fmla="*/ 3860772 w 10615629"/>
              <a:gd name="connsiteY33" fmla="*/ 6858000 h 6858000"/>
              <a:gd name="connsiteX34" fmla="*/ 3806309 w 10615629"/>
              <a:gd name="connsiteY34" fmla="*/ 6753976 h 6858000"/>
              <a:gd name="connsiteX35" fmla="*/ 3692626 w 10615629"/>
              <a:gd name="connsiteY35" fmla="*/ 6315366 h 6858000"/>
              <a:gd name="connsiteX36" fmla="*/ 2561203 w 10615629"/>
              <a:gd name="connsiteY36" fmla="*/ 5694965 h 6858000"/>
              <a:gd name="connsiteX37" fmla="*/ 69617 w 10615629"/>
              <a:gd name="connsiteY37" fmla="*/ 4316865 h 6858000"/>
              <a:gd name="connsiteX38" fmla="*/ 1643 w 10615629"/>
              <a:gd name="connsiteY38" fmla="*/ 3718987 h 6858000"/>
              <a:gd name="connsiteX39" fmla="*/ 368893 w 10615629"/>
              <a:gd name="connsiteY39" fmla="*/ 2555465 h 6858000"/>
              <a:gd name="connsiteX40" fmla="*/ 1113509 w 10615629"/>
              <a:gd name="connsiteY40" fmla="*/ 2231777 h 6858000"/>
              <a:gd name="connsiteX41" fmla="*/ 2037233 w 10615629"/>
              <a:gd name="connsiteY41" fmla="*/ 2044714 h 6858000"/>
              <a:gd name="connsiteX42" fmla="*/ 2547311 w 10615629"/>
              <a:gd name="connsiteY42" fmla="*/ 1444273 h 6858000"/>
              <a:gd name="connsiteX43" fmla="*/ 3900864 w 10615629"/>
              <a:gd name="connsiteY43" fmla="*/ 617925 h 6858000"/>
              <a:gd name="connsiteX44" fmla="*/ 4571572 w 10615629"/>
              <a:gd name="connsiteY44" fmla="*/ 899937 h 6858000"/>
              <a:gd name="connsiteX45" fmla="*/ 6039226 w 10615629"/>
              <a:gd name="connsiteY45" fmla="*/ 670658 h 6858000"/>
              <a:gd name="connsiteX46" fmla="*/ 6656610 w 10615629"/>
              <a:gd name="connsiteY46" fmla="*/ 1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615629" h="6858000">
                <a:moveTo>
                  <a:pt x="7169276" y="5704266"/>
                </a:moveTo>
                <a:cubicBezTo>
                  <a:pt x="7360157" y="5704266"/>
                  <a:pt x="7514897" y="5859006"/>
                  <a:pt x="7514897" y="6049887"/>
                </a:cubicBezTo>
                <a:cubicBezTo>
                  <a:pt x="7514897" y="6240768"/>
                  <a:pt x="7360157" y="6395508"/>
                  <a:pt x="7169276" y="6395508"/>
                </a:cubicBezTo>
                <a:cubicBezTo>
                  <a:pt x="6978395" y="6395508"/>
                  <a:pt x="6823655" y="6240768"/>
                  <a:pt x="6823655" y="6049887"/>
                </a:cubicBezTo>
                <a:cubicBezTo>
                  <a:pt x="6823655" y="5859006"/>
                  <a:pt x="6978395" y="5704266"/>
                  <a:pt x="7169276" y="5704266"/>
                </a:cubicBezTo>
                <a:close/>
                <a:moveTo>
                  <a:pt x="10010446" y="2324705"/>
                </a:moveTo>
                <a:cubicBezTo>
                  <a:pt x="10256938" y="2324705"/>
                  <a:pt x="10456760" y="2524528"/>
                  <a:pt x="10456760" y="2771019"/>
                </a:cubicBezTo>
                <a:cubicBezTo>
                  <a:pt x="10456760" y="3017511"/>
                  <a:pt x="10256938" y="3217333"/>
                  <a:pt x="10010446" y="3217333"/>
                </a:cubicBezTo>
                <a:cubicBezTo>
                  <a:pt x="9763954" y="3217333"/>
                  <a:pt x="9564132" y="3017511"/>
                  <a:pt x="9564132" y="2771019"/>
                </a:cubicBezTo>
                <a:cubicBezTo>
                  <a:pt x="9564132" y="2524528"/>
                  <a:pt x="9763954" y="2324705"/>
                  <a:pt x="10010446" y="2324705"/>
                </a:cubicBezTo>
                <a:close/>
                <a:moveTo>
                  <a:pt x="10354145" y="1665213"/>
                </a:moveTo>
                <a:cubicBezTo>
                  <a:pt x="10498559" y="1665213"/>
                  <a:pt x="10615629" y="1782283"/>
                  <a:pt x="10615629" y="1926697"/>
                </a:cubicBezTo>
                <a:cubicBezTo>
                  <a:pt x="10615629" y="2071111"/>
                  <a:pt x="10498559" y="2188181"/>
                  <a:pt x="10354145" y="2188181"/>
                </a:cubicBezTo>
                <a:cubicBezTo>
                  <a:pt x="10209731" y="2188181"/>
                  <a:pt x="10092661" y="2071111"/>
                  <a:pt x="10092661" y="1926697"/>
                </a:cubicBezTo>
                <a:cubicBezTo>
                  <a:pt x="10092661" y="1782283"/>
                  <a:pt x="10209731" y="1665213"/>
                  <a:pt x="10354145" y="1665213"/>
                </a:cubicBezTo>
                <a:close/>
                <a:moveTo>
                  <a:pt x="1458901" y="659644"/>
                </a:moveTo>
                <a:cubicBezTo>
                  <a:pt x="1705393" y="659644"/>
                  <a:pt x="1905215" y="859466"/>
                  <a:pt x="1905215" y="1105958"/>
                </a:cubicBezTo>
                <a:cubicBezTo>
                  <a:pt x="1905215" y="1352450"/>
                  <a:pt x="1705393" y="1552272"/>
                  <a:pt x="1458901" y="1552272"/>
                </a:cubicBezTo>
                <a:cubicBezTo>
                  <a:pt x="1212409" y="1552272"/>
                  <a:pt x="1012587" y="1352450"/>
                  <a:pt x="1012587" y="1105958"/>
                </a:cubicBezTo>
                <a:cubicBezTo>
                  <a:pt x="1012587" y="859466"/>
                  <a:pt x="1212409" y="659644"/>
                  <a:pt x="1458901" y="659644"/>
                </a:cubicBezTo>
                <a:close/>
                <a:moveTo>
                  <a:pt x="6674038" y="0"/>
                </a:moveTo>
                <a:lnTo>
                  <a:pt x="10121228" y="0"/>
                </a:lnTo>
                <a:lnTo>
                  <a:pt x="10122250" y="1542"/>
                </a:lnTo>
                <a:cubicBezTo>
                  <a:pt x="10407914" y="485220"/>
                  <a:pt x="10448238" y="1134713"/>
                  <a:pt x="9914575" y="1714821"/>
                </a:cubicBezTo>
                <a:cubicBezTo>
                  <a:pt x="9716856" y="1929804"/>
                  <a:pt x="9539638" y="2164208"/>
                  <a:pt x="9361609" y="2396453"/>
                </a:cubicBezTo>
                <a:cubicBezTo>
                  <a:pt x="9193292" y="2616157"/>
                  <a:pt x="9188572" y="2869712"/>
                  <a:pt x="9334635" y="3107486"/>
                </a:cubicBezTo>
                <a:cubicBezTo>
                  <a:pt x="9495670" y="3368730"/>
                  <a:pt x="9683004" y="3617025"/>
                  <a:pt x="9815042" y="3891891"/>
                </a:cubicBezTo>
                <a:cubicBezTo>
                  <a:pt x="10050525" y="4382007"/>
                  <a:pt x="9955575" y="4864841"/>
                  <a:pt x="9376176" y="5202286"/>
                </a:cubicBezTo>
                <a:cubicBezTo>
                  <a:pt x="8901029" y="5479039"/>
                  <a:pt x="8396077" y="5489829"/>
                  <a:pt x="7869813" y="5436960"/>
                </a:cubicBezTo>
                <a:cubicBezTo>
                  <a:pt x="7414764" y="5391373"/>
                  <a:pt x="6924917" y="5356038"/>
                  <a:pt x="6545392" y="5630362"/>
                </a:cubicBezTo>
                <a:cubicBezTo>
                  <a:pt x="6238294" y="5852628"/>
                  <a:pt x="6024795" y="6205178"/>
                  <a:pt x="5772723" y="6502431"/>
                </a:cubicBezTo>
                <a:cubicBezTo>
                  <a:pt x="5693285" y="6596233"/>
                  <a:pt x="5618533" y="6694485"/>
                  <a:pt x="5542129" y="6791052"/>
                </a:cubicBezTo>
                <a:lnTo>
                  <a:pt x="5487454" y="6858000"/>
                </a:lnTo>
                <a:lnTo>
                  <a:pt x="3860772" y="6858000"/>
                </a:lnTo>
                <a:lnTo>
                  <a:pt x="3806309" y="6753976"/>
                </a:lnTo>
                <a:cubicBezTo>
                  <a:pt x="3748311" y="6617180"/>
                  <a:pt x="3717510" y="6461835"/>
                  <a:pt x="3692626" y="6315366"/>
                </a:cubicBezTo>
                <a:cubicBezTo>
                  <a:pt x="3594980" y="5743923"/>
                  <a:pt x="2996563" y="5569132"/>
                  <a:pt x="2561203" y="5694965"/>
                </a:cubicBezTo>
                <a:cubicBezTo>
                  <a:pt x="1295584" y="6063834"/>
                  <a:pt x="405173" y="5417942"/>
                  <a:pt x="69617" y="4316865"/>
                </a:cubicBezTo>
                <a:cubicBezTo>
                  <a:pt x="12163" y="4128181"/>
                  <a:pt x="22818" y="3919404"/>
                  <a:pt x="1643" y="3718987"/>
                </a:cubicBezTo>
                <a:cubicBezTo>
                  <a:pt x="-11845" y="3285650"/>
                  <a:pt x="53163" y="2879692"/>
                  <a:pt x="368893" y="2555465"/>
                </a:cubicBezTo>
                <a:cubicBezTo>
                  <a:pt x="570254" y="2348709"/>
                  <a:pt x="826642" y="2266304"/>
                  <a:pt x="1113509" y="2231777"/>
                </a:cubicBezTo>
                <a:cubicBezTo>
                  <a:pt x="1425464" y="2194013"/>
                  <a:pt x="1739171" y="2139122"/>
                  <a:pt x="2037233" y="2044714"/>
                </a:cubicBezTo>
                <a:cubicBezTo>
                  <a:pt x="2313448" y="1957047"/>
                  <a:pt x="2430109" y="1689061"/>
                  <a:pt x="2547311" y="1444273"/>
                </a:cubicBezTo>
                <a:cubicBezTo>
                  <a:pt x="2839304" y="834121"/>
                  <a:pt x="3300290" y="529585"/>
                  <a:pt x="3900864" y="617925"/>
                </a:cubicBezTo>
                <a:cubicBezTo>
                  <a:pt x="4133785" y="652182"/>
                  <a:pt x="4362119" y="778959"/>
                  <a:pt x="4571572" y="899937"/>
                </a:cubicBezTo>
                <a:cubicBezTo>
                  <a:pt x="5133170" y="1224435"/>
                  <a:pt x="5641899" y="1068660"/>
                  <a:pt x="6039226" y="670658"/>
                </a:cubicBezTo>
                <a:cubicBezTo>
                  <a:pt x="6250634" y="458239"/>
                  <a:pt x="6444898" y="227157"/>
                  <a:pt x="6656610" y="161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D1EB4C9-D0D5-64A9-22D9-A6FF7788B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557784"/>
            <a:ext cx="12192001" cy="969091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Примеры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84F7F4F7-32BC-9015-7C7B-8C84D6D0AFD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-3" y="1573041"/>
            <a:ext cx="12192000" cy="261610"/>
          </a:xfrm>
          <a:prstGeom prst="rect">
            <a:avLst/>
          </a:prstGeom>
          <a:solidFill>
            <a:srgbClr val="FEFB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sz="1400" b="0" i="0" dirty="0">
                <a:solidFill>
                  <a:srgbClr val="212529"/>
                </a:solidFill>
                <a:effectLst/>
                <a:latin typeface="-apple-system"/>
              </a:rPr>
              <a:t>Чтобы вывести на экран все содержимое таблицы IP-маршрутизации, введите команду:</a:t>
            </a:r>
            <a:endParaRPr kumimoji="0" lang="ru-RU" altLang="ru-RU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EEA8EF3-9352-226B-34BE-E28F93D404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2" y="1814575"/>
            <a:ext cx="12191941" cy="215444"/>
          </a:xfrm>
          <a:prstGeom prst="rect">
            <a:avLst/>
          </a:prstGeom>
          <a:solidFill>
            <a:srgbClr val="FEFB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route print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39683E-CB74-B442-43C2-1D76C158C13C}"/>
              </a:ext>
            </a:extLst>
          </p:cNvPr>
          <p:cNvSpPr txBox="1"/>
          <p:nvPr/>
        </p:nvSpPr>
        <p:spPr>
          <a:xfrm>
            <a:off x="-121" y="2030019"/>
            <a:ext cx="12192000" cy="338554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ru-RU" sz="1600" b="0" i="0" dirty="0">
                <a:solidFill>
                  <a:srgbClr val="212529"/>
                </a:solidFill>
                <a:effectLst/>
                <a:latin typeface="-apple-system"/>
              </a:rPr>
              <a:t>Чтобы </a:t>
            </a:r>
            <a:r>
              <a:rPr lang="ru-RU" sz="1400" b="0" i="0" dirty="0">
                <a:solidFill>
                  <a:srgbClr val="212529"/>
                </a:solidFill>
                <a:effectLst/>
                <a:latin typeface="-apple-system"/>
              </a:rPr>
              <a:t>вывести</a:t>
            </a:r>
            <a:r>
              <a:rPr lang="ru-RU" sz="1600" b="0" i="0" dirty="0">
                <a:solidFill>
                  <a:srgbClr val="212529"/>
                </a:solidFill>
                <a:effectLst/>
                <a:latin typeface="-apple-system"/>
              </a:rPr>
              <a:t> на экран маршруты из таблицы IP-маршрутизации, которые начинаются с 10., введите команду:</a:t>
            </a:r>
            <a:endParaRPr lang="ru-RU" sz="1600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81B032FD-3C0E-5D41-EA97-3A64329A17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1" y="2368573"/>
            <a:ext cx="12191994" cy="207749"/>
          </a:xfrm>
          <a:prstGeom prst="rect">
            <a:avLst/>
          </a:prstGeom>
          <a:solidFill>
            <a:srgbClr val="FEFB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50" b="0" i="0" u="none" strike="noStrike" cap="none" normalizeH="0" baseline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route print 10.*</a:t>
            </a:r>
            <a:r>
              <a:rPr kumimoji="0" lang="ru-RU" altLang="ru-RU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16CC3F-02A1-BA10-A99D-782BA4BFD9D3}"/>
              </a:ext>
            </a:extLst>
          </p:cNvPr>
          <p:cNvSpPr txBox="1"/>
          <p:nvPr/>
        </p:nvSpPr>
        <p:spPr>
          <a:xfrm>
            <a:off x="-127" y="2545678"/>
            <a:ext cx="12192000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ru-RU" sz="1400" b="0" i="0" dirty="0">
                <a:solidFill>
                  <a:srgbClr val="212529"/>
                </a:solidFill>
                <a:effectLst/>
                <a:latin typeface="-apple-system"/>
              </a:rPr>
              <a:t>Чтобы добавить маршрут по умолчанию с адресом стандартного шлюза 192.168.12.1, введите команду:</a:t>
            </a:r>
            <a:endParaRPr lang="ru-RU" sz="1400" dirty="0"/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9C17588B-D5AE-1121-CB91-C920C8B547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7" y="2833109"/>
            <a:ext cx="12191994" cy="215444"/>
          </a:xfrm>
          <a:prstGeom prst="rect">
            <a:avLst/>
          </a:prstGeom>
          <a:solidFill>
            <a:srgbClr val="FEFB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route add 0.0.0.0 mask 0.0.0.0 192.168.12.1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1CAB45-268B-E12F-3043-7071810CBEA5}"/>
              </a:ext>
            </a:extLst>
          </p:cNvPr>
          <p:cNvSpPr txBox="1"/>
          <p:nvPr/>
        </p:nvSpPr>
        <p:spPr>
          <a:xfrm>
            <a:off x="-260" y="3018263"/>
            <a:ext cx="12191994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ru-RU" sz="1400" b="0" i="0" dirty="0">
                <a:solidFill>
                  <a:srgbClr val="212529"/>
                </a:solidFill>
                <a:effectLst/>
                <a:latin typeface="-apple-system"/>
              </a:rPr>
              <a:t>Чтобы добавить маршрут к конечной точке 10.41.0.0 с маской подсети 255.255.0.0 и следующим адресом перехода 10.27.0.1, введите команду:</a:t>
            </a:r>
            <a:endParaRPr lang="ru-RU" sz="1400" dirty="0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80DA570C-E6D5-9059-756C-9AFB263D63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" y="3319846"/>
            <a:ext cx="12191941" cy="215444"/>
          </a:xfrm>
          <a:prstGeom prst="rect">
            <a:avLst/>
          </a:prstGeom>
          <a:solidFill>
            <a:srgbClr val="FEFB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route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add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 10.41.0.0 </a:t>
            </a:r>
            <a:r>
              <a:rPr kumimoji="0" lang="ru-RU" altLang="ru-RU" sz="11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mask</a:t>
            </a:r>
            <a:r>
              <a:rPr kumimoji="0" lang="ru-RU" altLang="ru-RU" sz="11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 255.255.0.0 10.27.0.1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D5FFB7-3C7A-BF1A-BC9B-95DAC3266039}"/>
              </a:ext>
            </a:extLst>
          </p:cNvPr>
          <p:cNvSpPr txBox="1"/>
          <p:nvPr/>
        </p:nvSpPr>
        <p:spPr>
          <a:xfrm>
            <a:off x="-284" y="3527395"/>
            <a:ext cx="12192018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ru-RU" sz="1400" b="0" i="0" dirty="0">
                <a:solidFill>
                  <a:srgbClr val="212529"/>
                </a:solidFill>
                <a:effectLst/>
                <a:latin typeface="-apple-system"/>
              </a:rPr>
              <a:t>Чтобы добавить постоянный маршрут к конечной точке 10.41.0.0 с маской подсети 255.255.0.0 и следующим адресом перехода 10.27.0.1, введите команду:</a:t>
            </a:r>
            <a:endParaRPr lang="ru-RU" sz="1400" dirty="0"/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7F74EBB6-6758-0DFA-CF70-DF22ABC761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" y="3829659"/>
            <a:ext cx="12191941" cy="215444"/>
          </a:xfrm>
          <a:prstGeom prst="rect">
            <a:avLst/>
          </a:prstGeom>
          <a:solidFill>
            <a:srgbClr val="FEFB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route -p add 10.41.0.0 mask 255.255.0.0 10.27.0.1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932638C-FAAB-ED2E-3BAC-43413E84CE80}"/>
              </a:ext>
            </a:extLst>
          </p:cNvPr>
          <p:cNvSpPr txBox="1"/>
          <p:nvPr/>
        </p:nvSpPr>
        <p:spPr>
          <a:xfrm>
            <a:off x="-284" y="4021918"/>
            <a:ext cx="12191994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ru-RU" sz="1400" b="0" i="0" dirty="0">
                <a:solidFill>
                  <a:srgbClr val="212529"/>
                </a:solidFill>
                <a:effectLst/>
                <a:latin typeface="-apple-system"/>
              </a:rPr>
              <a:t>Чтобы добавить маршрут к конечной точке 10.41.0.0 с маской подсети 255.255.0.0 и следующим адресом перехода 10.27.0.1 и метрикой стоимости 7, введите команду:</a:t>
            </a:r>
            <a:endParaRPr lang="ru-RU" sz="1400" dirty="0"/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81438FB0-29D0-78CE-2D52-BBCABCA7B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08" y="4531829"/>
            <a:ext cx="12192018" cy="200055"/>
          </a:xfrm>
          <a:prstGeom prst="rect">
            <a:avLst/>
          </a:prstGeom>
          <a:solidFill>
            <a:srgbClr val="FEFB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route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add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 10.41.0.0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mask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 255.255.0.0 10.27.0.1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metric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 7</a:t>
            </a:r>
            <a:r>
              <a:rPr kumimoji="0" lang="ru-RU" altLang="ru-RU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A80DF9-9200-1249-EE78-5067F5FBDCFE}"/>
              </a:ext>
            </a:extLst>
          </p:cNvPr>
          <p:cNvSpPr txBox="1"/>
          <p:nvPr/>
        </p:nvSpPr>
        <p:spPr>
          <a:xfrm>
            <a:off x="-840" y="4726001"/>
            <a:ext cx="12192550" cy="52322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ru-RU" sz="1400" b="0" i="0" dirty="0">
                <a:solidFill>
                  <a:srgbClr val="212529"/>
                </a:solidFill>
                <a:effectLst/>
                <a:latin typeface="-apple-system"/>
              </a:rPr>
              <a:t>Чтобы добавить маршрут к конечной точке 10.41.0.0 с маской подсети 255.255.0.0 и следующим адресом перехода 10.27.0.1 и использованием индекса интерфейса 0х3, введите команду:</a:t>
            </a:r>
            <a:endParaRPr lang="ru-RU" sz="1400" dirty="0"/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3790C89A-514C-68FA-0666-304F9E28B8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840" y="5254324"/>
            <a:ext cx="12191710" cy="215444"/>
          </a:xfrm>
          <a:prstGeom prst="rect">
            <a:avLst/>
          </a:prstGeom>
          <a:solidFill>
            <a:srgbClr val="FEFBF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rgbClr val="212529"/>
                </a:solidFill>
                <a:effectLst/>
                <a:latin typeface="SFMono-Regular"/>
              </a:rPr>
              <a:t>route add 10.41.0.0 mask 255.255.0.0 10.27.0.1 if 0x3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3472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2DC5C2-CCA7-49E4-B67F-6F121D48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Абстрактный акварельный рисунок в синих цветах на белом фоне">
            <a:extLst>
              <a:ext uri="{FF2B5EF4-FFF2-40B4-BE49-F238E27FC236}">
                <a16:creationId xmlns:a16="http://schemas.microsoft.com/office/drawing/2014/main" id="{68419AF3-C34C-F687-046D-57AADA2DC9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85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865" b="7865"/>
          <a:stretch/>
        </p:blipFill>
        <p:spPr>
          <a:xfrm>
            <a:off x="0" y="0"/>
            <a:ext cx="12192001" cy="6857990"/>
          </a:xfrm>
          <a:prstGeom prst="rect">
            <a:avLst/>
          </a:prstGeom>
          <a:ln>
            <a:noFill/>
          </a:ln>
          <a:effectLst>
            <a:outerShdw blurRad="292100" dist="139700" dir="2700000" sx="82000" sy="82000" algn="tl" rotWithShape="0">
              <a:srgbClr val="333333">
                <a:alpha val="95000"/>
              </a:srgbClr>
            </a:outerShdw>
            <a:reflection endPos="0" dir="5400000" sy="-100000" algn="bl" rotWithShape="0"/>
          </a:effectLst>
        </p:spPr>
      </p:pic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27966D5E-7857-415C-B50C-0DD96BCB7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986" y="0"/>
            <a:ext cx="10615629" cy="6858000"/>
          </a:xfrm>
          <a:custGeom>
            <a:avLst/>
            <a:gdLst>
              <a:gd name="connsiteX0" fmla="*/ 7169276 w 10615629"/>
              <a:gd name="connsiteY0" fmla="*/ 5704266 h 6858000"/>
              <a:gd name="connsiteX1" fmla="*/ 7514897 w 10615629"/>
              <a:gd name="connsiteY1" fmla="*/ 6049887 h 6858000"/>
              <a:gd name="connsiteX2" fmla="*/ 7169276 w 10615629"/>
              <a:gd name="connsiteY2" fmla="*/ 6395508 h 6858000"/>
              <a:gd name="connsiteX3" fmla="*/ 6823655 w 10615629"/>
              <a:gd name="connsiteY3" fmla="*/ 6049887 h 6858000"/>
              <a:gd name="connsiteX4" fmla="*/ 7169276 w 10615629"/>
              <a:gd name="connsiteY4" fmla="*/ 5704266 h 6858000"/>
              <a:gd name="connsiteX5" fmla="*/ 10010446 w 10615629"/>
              <a:gd name="connsiteY5" fmla="*/ 2324705 h 6858000"/>
              <a:gd name="connsiteX6" fmla="*/ 10456760 w 10615629"/>
              <a:gd name="connsiteY6" fmla="*/ 2771019 h 6858000"/>
              <a:gd name="connsiteX7" fmla="*/ 10010446 w 10615629"/>
              <a:gd name="connsiteY7" fmla="*/ 3217333 h 6858000"/>
              <a:gd name="connsiteX8" fmla="*/ 9564132 w 10615629"/>
              <a:gd name="connsiteY8" fmla="*/ 2771019 h 6858000"/>
              <a:gd name="connsiteX9" fmla="*/ 10010446 w 10615629"/>
              <a:gd name="connsiteY9" fmla="*/ 2324705 h 6858000"/>
              <a:gd name="connsiteX10" fmla="*/ 10354145 w 10615629"/>
              <a:gd name="connsiteY10" fmla="*/ 1665213 h 6858000"/>
              <a:gd name="connsiteX11" fmla="*/ 10615629 w 10615629"/>
              <a:gd name="connsiteY11" fmla="*/ 1926697 h 6858000"/>
              <a:gd name="connsiteX12" fmla="*/ 10354145 w 10615629"/>
              <a:gd name="connsiteY12" fmla="*/ 2188181 h 6858000"/>
              <a:gd name="connsiteX13" fmla="*/ 10092661 w 10615629"/>
              <a:gd name="connsiteY13" fmla="*/ 1926697 h 6858000"/>
              <a:gd name="connsiteX14" fmla="*/ 10354145 w 10615629"/>
              <a:gd name="connsiteY14" fmla="*/ 1665213 h 6858000"/>
              <a:gd name="connsiteX15" fmla="*/ 1458901 w 10615629"/>
              <a:gd name="connsiteY15" fmla="*/ 659644 h 6858000"/>
              <a:gd name="connsiteX16" fmla="*/ 1905215 w 10615629"/>
              <a:gd name="connsiteY16" fmla="*/ 1105958 h 6858000"/>
              <a:gd name="connsiteX17" fmla="*/ 1458901 w 10615629"/>
              <a:gd name="connsiteY17" fmla="*/ 1552272 h 6858000"/>
              <a:gd name="connsiteX18" fmla="*/ 1012587 w 10615629"/>
              <a:gd name="connsiteY18" fmla="*/ 1105958 h 6858000"/>
              <a:gd name="connsiteX19" fmla="*/ 1458901 w 10615629"/>
              <a:gd name="connsiteY19" fmla="*/ 659644 h 6858000"/>
              <a:gd name="connsiteX20" fmla="*/ 6674038 w 10615629"/>
              <a:gd name="connsiteY20" fmla="*/ 0 h 6858000"/>
              <a:gd name="connsiteX21" fmla="*/ 10121228 w 10615629"/>
              <a:gd name="connsiteY21" fmla="*/ 0 h 6858000"/>
              <a:gd name="connsiteX22" fmla="*/ 10122250 w 10615629"/>
              <a:gd name="connsiteY22" fmla="*/ 1542 h 6858000"/>
              <a:gd name="connsiteX23" fmla="*/ 9914575 w 10615629"/>
              <a:gd name="connsiteY23" fmla="*/ 1714821 h 6858000"/>
              <a:gd name="connsiteX24" fmla="*/ 9361609 w 10615629"/>
              <a:gd name="connsiteY24" fmla="*/ 2396453 h 6858000"/>
              <a:gd name="connsiteX25" fmla="*/ 9334635 w 10615629"/>
              <a:gd name="connsiteY25" fmla="*/ 3107486 h 6858000"/>
              <a:gd name="connsiteX26" fmla="*/ 9815042 w 10615629"/>
              <a:gd name="connsiteY26" fmla="*/ 3891891 h 6858000"/>
              <a:gd name="connsiteX27" fmla="*/ 9376176 w 10615629"/>
              <a:gd name="connsiteY27" fmla="*/ 5202286 h 6858000"/>
              <a:gd name="connsiteX28" fmla="*/ 7869813 w 10615629"/>
              <a:gd name="connsiteY28" fmla="*/ 5436960 h 6858000"/>
              <a:gd name="connsiteX29" fmla="*/ 6545392 w 10615629"/>
              <a:gd name="connsiteY29" fmla="*/ 5630362 h 6858000"/>
              <a:gd name="connsiteX30" fmla="*/ 5772723 w 10615629"/>
              <a:gd name="connsiteY30" fmla="*/ 6502431 h 6858000"/>
              <a:gd name="connsiteX31" fmla="*/ 5542129 w 10615629"/>
              <a:gd name="connsiteY31" fmla="*/ 6791052 h 6858000"/>
              <a:gd name="connsiteX32" fmla="*/ 5487454 w 10615629"/>
              <a:gd name="connsiteY32" fmla="*/ 6858000 h 6858000"/>
              <a:gd name="connsiteX33" fmla="*/ 3860772 w 10615629"/>
              <a:gd name="connsiteY33" fmla="*/ 6858000 h 6858000"/>
              <a:gd name="connsiteX34" fmla="*/ 3806309 w 10615629"/>
              <a:gd name="connsiteY34" fmla="*/ 6753976 h 6858000"/>
              <a:gd name="connsiteX35" fmla="*/ 3692626 w 10615629"/>
              <a:gd name="connsiteY35" fmla="*/ 6315366 h 6858000"/>
              <a:gd name="connsiteX36" fmla="*/ 2561203 w 10615629"/>
              <a:gd name="connsiteY36" fmla="*/ 5694965 h 6858000"/>
              <a:gd name="connsiteX37" fmla="*/ 69617 w 10615629"/>
              <a:gd name="connsiteY37" fmla="*/ 4316865 h 6858000"/>
              <a:gd name="connsiteX38" fmla="*/ 1643 w 10615629"/>
              <a:gd name="connsiteY38" fmla="*/ 3718987 h 6858000"/>
              <a:gd name="connsiteX39" fmla="*/ 368893 w 10615629"/>
              <a:gd name="connsiteY39" fmla="*/ 2555465 h 6858000"/>
              <a:gd name="connsiteX40" fmla="*/ 1113509 w 10615629"/>
              <a:gd name="connsiteY40" fmla="*/ 2231777 h 6858000"/>
              <a:gd name="connsiteX41" fmla="*/ 2037233 w 10615629"/>
              <a:gd name="connsiteY41" fmla="*/ 2044714 h 6858000"/>
              <a:gd name="connsiteX42" fmla="*/ 2547311 w 10615629"/>
              <a:gd name="connsiteY42" fmla="*/ 1444273 h 6858000"/>
              <a:gd name="connsiteX43" fmla="*/ 3900864 w 10615629"/>
              <a:gd name="connsiteY43" fmla="*/ 617925 h 6858000"/>
              <a:gd name="connsiteX44" fmla="*/ 4571572 w 10615629"/>
              <a:gd name="connsiteY44" fmla="*/ 899937 h 6858000"/>
              <a:gd name="connsiteX45" fmla="*/ 6039226 w 10615629"/>
              <a:gd name="connsiteY45" fmla="*/ 670658 h 6858000"/>
              <a:gd name="connsiteX46" fmla="*/ 6656610 w 10615629"/>
              <a:gd name="connsiteY46" fmla="*/ 1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615629" h="6858000">
                <a:moveTo>
                  <a:pt x="7169276" y="5704266"/>
                </a:moveTo>
                <a:cubicBezTo>
                  <a:pt x="7360157" y="5704266"/>
                  <a:pt x="7514897" y="5859006"/>
                  <a:pt x="7514897" y="6049887"/>
                </a:cubicBezTo>
                <a:cubicBezTo>
                  <a:pt x="7514897" y="6240768"/>
                  <a:pt x="7360157" y="6395508"/>
                  <a:pt x="7169276" y="6395508"/>
                </a:cubicBezTo>
                <a:cubicBezTo>
                  <a:pt x="6978395" y="6395508"/>
                  <a:pt x="6823655" y="6240768"/>
                  <a:pt x="6823655" y="6049887"/>
                </a:cubicBezTo>
                <a:cubicBezTo>
                  <a:pt x="6823655" y="5859006"/>
                  <a:pt x="6978395" y="5704266"/>
                  <a:pt x="7169276" y="5704266"/>
                </a:cubicBezTo>
                <a:close/>
                <a:moveTo>
                  <a:pt x="10010446" y="2324705"/>
                </a:moveTo>
                <a:cubicBezTo>
                  <a:pt x="10256938" y="2324705"/>
                  <a:pt x="10456760" y="2524528"/>
                  <a:pt x="10456760" y="2771019"/>
                </a:cubicBezTo>
                <a:cubicBezTo>
                  <a:pt x="10456760" y="3017511"/>
                  <a:pt x="10256938" y="3217333"/>
                  <a:pt x="10010446" y="3217333"/>
                </a:cubicBezTo>
                <a:cubicBezTo>
                  <a:pt x="9763954" y="3217333"/>
                  <a:pt x="9564132" y="3017511"/>
                  <a:pt x="9564132" y="2771019"/>
                </a:cubicBezTo>
                <a:cubicBezTo>
                  <a:pt x="9564132" y="2524528"/>
                  <a:pt x="9763954" y="2324705"/>
                  <a:pt x="10010446" y="2324705"/>
                </a:cubicBezTo>
                <a:close/>
                <a:moveTo>
                  <a:pt x="10354145" y="1665213"/>
                </a:moveTo>
                <a:cubicBezTo>
                  <a:pt x="10498559" y="1665213"/>
                  <a:pt x="10615629" y="1782283"/>
                  <a:pt x="10615629" y="1926697"/>
                </a:cubicBezTo>
                <a:cubicBezTo>
                  <a:pt x="10615629" y="2071111"/>
                  <a:pt x="10498559" y="2188181"/>
                  <a:pt x="10354145" y="2188181"/>
                </a:cubicBezTo>
                <a:cubicBezTo>
                  <a:pt x="10209731" y="2188181"/>
                  <a:pt x="10092661" y="2071111"/>
                  <a:pt x="10092661" y="1926697"/>
                </a:cubicBezTo>
                <a:cubicBezTo>
                  <a:pt x="10092661" y="1782283"/>
                  <a:pt x="10209731" y="1665213"/>
                  <a:pt x="10354145" y="1665213"/>
                </a:cubicBezTo>
                <a:close/>
                <a:moveTo>
                  <a:pt x="1458901" y="659644"/>
                </a:moveTo>
                <a:cubicBezTo>
                  <a:pt x="1705393" y="659644"/>
                  <a:pt x="1905215" y="859466"/>
                  <a:pt x="1905215" y="1105958"/>
                </a:cubicBezTo>
                <a:cubicBezTo>
                  <a:pt x="1905215" y="1352450"/>
                  <a:pt x="1705393" y="1552272"/>
                  <a:pt x="1458901" y="1552272"/>
                </a:cubicBezTo>
                <a:cubicBezTo>
                  <a:pt x="1212409" y="1552272"/>
                  <a:pt x="1012587" y="1352450"/>
                  <a:pt x="1012587" y="1105958"/>
                </a:cubicBezTo>
                <a:cubicBezTo>
                  <a:pt x="1012587" y="859466"/>
                  <a:pt x="1212409" y="659644"/>
                  <a:pt x="1458901" y="659644"/>
                </a:cubicBezTo>
                <a:close/>
                <a:moveTo>
                  <a:pt x="6674038" y="0"/>
                </a:moveTo>
                <a:lnTo>
                  <a:pt x="10121228" y="0"/>
                </a:lnTo>
                <a:lnTo>
                  <a:pt x="10122250" y="1542"/>
                </a:lnTo>
                <a:cubicBezTo>
                  <a:pt x="10407914" y="485220"/>
                  <a:pt x="10448238" y="1134713"/>
                  <a:pt x="9914575" y="1714821"/>
                </a:cubicBezTo>
                <a:cubicBezTo>
                  <a:pt x="9716856" y="1929804"/>
                  <a:pt x="9539638" y="2164208"/>
                  <a:pt x="9361609" y="2396453"/>
                </a:cubicBezTo>
                <a:cubicBezTo>
                  <a:pt x="9193292" y="2616157"/>
                  <a:pt x="9188572" y="2869712"/>
                  <a:pt x="9334635" y="3107486"/>
                </a:cubicBezTo>
                <a:cubicBezTo>
                  <a:pt x="9495670" y="3368730"/>
                  <a:pt x="9683004" y="3617025"/>
                  <a:pt x="9815042" y="3891891"/>
                </a:cubicBezTo>
                <a:cubicBezTo>
                  <a:pt x="10050525" y="4382007"/>
                  <a:pt x="9955575" y="4864841"/>
                  <a:pt x="9376176" y="5202286"/>
                </a:cubicBezTo>
                <a:cubicBezTo>
                  <a:pt x="8901029" y="5479039"/>
                  <a:pt x="8396077" y="5489829"/>
                  <a:pt x="7869813" y="5436960"/>
                </a:cubicBezTo>
                <a:cubicBezTo>
                  <a:pt x="7414764" y="5391373"/>
                  <a:pt x="6924917" y="5356038"/>
                  <a:pt x="6545392" y="5630362"/>
                </a:cubicBezTo>
                <a:cubicBezTo>
                  <a:pt x="6238294" y="5852628"/>
                  <a:pt x="6024795" y="6205178"/>
                  <a:pt x="5772723" y="6502431"/>
                </a:cubicBezTo>
                <a:cubicBezTo>
                  <a:pt x="5693285" y="6596233"/>
                  <a:pt x="5618533" y="6694485"/>
                  <a:pt x="5542129" y="6791052"/>
                </a:cubicBezTo>
                <a:lnTo>
                  <a:pt x="5487454" y="6858000"/>
                </a:lnTo>
                <a:lnTo>
                  <a:pt x="3860772" y="6858000"/>
                </a:lnTo>
                <a:lnTo>
                  <a:pt x="3806309" y="6753976"/>
                </a:lnTo>
                <a:cubicBezTo>
                  <a:pt x="3748311" y="6617180"/>
                  <a:pt x="3717510" y="6461835"/>
                  <a:pt x="3692626" y="6315366"/>
                </a:cubicBezTo>
                <a:cubicBezTo>
                  <a:pt x="3594980" y="5743923"/>
                  <a:pt x="2996563" y="5569132"/>
                  <a:pt x="2561203" y="5694965"/>
                </a:cubicBezTo>
                <a:cubicBezTo>
                  <a:pt x="1295584" y="6063834"/>
                  <a:pt x="405173" y="5417942"/>
                  <a:pt x="69617" y="4316865"/>
                </a:cubicBezTo>
                <a:cubicBezTo>
                  <a:pt x="12163" y="4128181"/>
                  <a:pt x="22818" y="3919404"/>
                  <a:pt x="1643" y="3718987"/>
                </a:cubicBezTo>
                <a:cubicBezTo>
                  <a:pt x="-11845" y="3285650"/>
                  <a:pt x="53163" y="2879692"/>
                  <a:pt x="368893" y="2555465"/>
                </a:cubicBezTo>
                <a:cubicBezTo>
                  <a:pt x="570254" y="2348709"/>
                  <a:pt x="826642" y="2266304"/>
                  <a:pt x="1113509" y="2231777"/>
                </a:cubicBezTo>
                <a:cubicBezTo>
                  <a:pt x="1425464" y="2194013"/>
                  <a:pt x="1739171" y="2139122"/>
                  <a:pt x="2037233" y="2044714"/>
                </a:cubicBezTo>
                <a:cubicBezTo>
                  <a:pt x="2313448" y="1957047"/>
                  <a:pt x="2430109" y="1689061"/>
                  <a:pt x="2547311" y="1444273"/>
                </a:cubicBezTo>
                <a:cubicBezTo>
                  <a:pt x="2839304" y="834121"/>
                  <a:pt x="3300290" y="529585"/>
                  <a:pt x="3900864" y="617925"/>
                </a:cubicBezTo>
                <a:cubicBezTo>
                  <a:pt x="4133785" y="652182"/>
                  <a:pt x="4362119" y="778959"/>
                  <a:pt x="4571572" y="899937"/>
                </a:cubicBezTo>
                <a:cubicBezTo>
                  <a:pt x="5133170" y="1224435"/>
                  <a:pt x="5641899" y="1068660"/>
                  <a:pt x="6039226" y="670658"/>
                </a:cubicBezTo>
                <a:cubicBezTo>
                  <a:pt x="6250634" y="458239"/>
                  <a:pt x="6444898" y="227157"/>
                  <a:pt x="6656610" y="161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D1EB4C9-D0D5-64A9-22D9-A6FF7788B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99" y="548548"/>
            <a:ext cx="12192001" cy="969091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Примеры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190D83E-0C20-64B8-0442-9B089D453D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" y="1711097"/>
            <a:ext cx="10969752" cy="2240529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16" name="Рисунок 15" descr="Изображение выглядит как текст, снимок экрана, меню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92BDB705-262D-FB80-5471-98A6098042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81236" cy="6858000"/>
          </a:xfrm>
          <a:prstGeom prst="rect">
            <a:avLst/>
          </a:prstGeom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A73BF529-A076-5AA9-A806-90996B432E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6798" y="2566666"/>
            <a:ext cx="6125430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769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2DC5C2-CCA7-49E4-B67F-6F121D48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Абстрактный акварельный рисунок в синих цветах на белом фоне">
            <a:extLst>
              <a:ext uri="{FF2B5EF4-FFF2-40B4-BE49-F238E27FC236}">
                <a16:creationId xmlns:a16="http://schemas.microsoft.com/office/drawing/2014/main" id="{68419AF3-C34C-F687-046D-57AADA2DC9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285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865" b="7865"/>
          <a:stretch/>
        </p:blipFill>
        <p:spPr>
          <a:xfrm>
            <a:off x="0" y="0"/>
            <a:ext cx="12192001" cy="6857990"/>
          </a:xfrm>
          <a:prstGeom prst="rect">
            <a:avLst/>
          </a:prstGeom>
          <a:ln>
            <a:noFill/>
          </a:ln>
          <a:effectLst>
            <a:outerShdw blurRad="292100" dist="139700" dir="2700000" sx="82000" sy="82000" algn="tl" rotWithShape="0">
              <a:srgbClr val="333333">
                <a:alpha val="95000"/>
              </a:srgbClr>
            </a:outerShdw>
            <a:reflection endPos="0" dir="5400000" sy="-100000" algn="bl" rotWithShape="0"/>
          </a:effectLst>
        </p:spPr>
      </p:pic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27966D5E-7857-415C-B50C-0DD96BCB7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986" y="0"/>
            <a:ext cx="10615629" cy="6858000"/>
          </a:xfrm>
          <a:custGeom>
            <a:avLst/>
            <a:gdLst>
              <a:gd name="connsiteX0" fmla="*/ 7169276 w 10615629"/>
              <a:gd name="connsiteY0" fmla="*/ 5704266 h 6858000"/>
              <a:gd name="connsiteX1" fmla="*/ 7514897 w 10615629"/>
              <a:gd name="connsiteY1" fmla="*/ 6049887 h 6858000"/>
              <a:gd name="connsiteX2" fmla="*/ 7169276 w 10615629"/>
              <a:gd name="connsiteY2" fmla="*/ 6395508 h 6858000"/>
              <a:gd name="connsiteX3" fmla="*/ 6823655 w 10615629"/>
              <a:gd name="connsiteY3" fmla="*/ 6049887 h 6858000"/>
              <a:gd name="connsiteX4" fmla="*/ 7169276 w 10615629"/>
              <a:gd name="connsiteY4" fmla="*/ 5704266 h 6858000"/>
              <a:gd name="connsiteX5" fmla="*/ 10010446 w 10615629"/>
              <a:gd name="connsiteY5" fmla="*/ 2324705 h 6858000"/>
              <a:gd name="connsiteX6" fmla="*/ 10456760 w 10615629"/>
              <a:gd name="connsiteY6" fmla="*/ 2771019 h 6858000"/>
              <a:gd name="connsiteX7" fmla="*/ 10010446 w 10615629"/>
              <a:gd name="connsiteY7" fmla="*/ 3217333 h 6858000"/>
              <a:gd name="connsiteX8" fmla="*/ 9564132 w 10615629"/>
              <a:gd name="connsiteY8" fmla="*/ 2771019 h 6858000"/>
              <a:gd name="connsiteX9" fmla="*/ 10010446 w 10615629"/>
              <a:gd name="connsiteY9" fmla="*/ 2324705 h 6858000"/>
              <a:gd name="connsiteX10" fmla="*/ 10354145 w 10615629"/>
              <a:gd name="connsiteY10" fmla="*/ 1665213 h 6858000"/>
              <a:gd name="connsiteX11" fmla="*/ 10615629 w 10615629"/>
              <a:gd name="connsiteY11" fmla="*/ 1926697 h 6858000"/>
              <a:gd name="connsiteX12" fmla="*/ 10354145 w 10615629"/>
              <a:gd name="connsiteY12" fmla="*/ 2188181 h 6858000"/>
              <a:gd name="connsiteX13" fmla="*/ 10092661 w 10615629"/>
              <a:gd name="connsiteY13" fmla="*/ 1926697 h 6858000"/>
              <a:gd name="connsiteX14" fmla="*/ 10354145 w 10615629"/>
              <a:gd name="connsiteY14" fmla="*/ 1665213 h 6858000"/>
              <a:gd name="connsiteX15" fmla="*/ 1458901 w 10615629"/>
              <a:gd name="connsiteY15" fmla="*/ 659644 h 6858000"/>
              <a:gd name="connsiteX16" fmla="*/ 1905215 w 10615629"/>
              <a:gd name="connsiteY16" fmla="*/ 1105958 h 6858000"/>
              <a:gd name="connsiteX17" fmla="*/ 1458901 w 10615629"/>
              <a:gd name="connsiteY17" fmla="*/ 1552272 h 6858000"/>
              <a:gd name="connsiteX18" fmla="*/ 1012587 w 10615629"/>
              <a:gd name="connsiteY18" fmla="*/ 1105958 h 6858000"/>
              <a:gd name="connsiteX19" fmla="*/ 1458901 w 10615629"/>
              <a:gd name="connsiteY19" fmla="*/ 659644 h 6858000"/>
              <a:gd name="connsiteX20" fmla="*/ 6674038 w 10615629"/>
              <a:gd name="connsiteY20" fmla="*/ 0 h 6858000"/>
              <a:gd name="connsiteX21" fmla="*/ 10121228 w 10615629"/>
              <a:gd name="connsiteY21" fmla="*/ 0 h 6858000"/>
              <a:gd name="connsiteX22" fmla="*/ 10122250 w 10615629"/>
              <a:gd name="connsiteY22" fmla="*/ 1542 h 6858000"/>
              <a:gd name="connsiteX23" fmla="*/ 9914575 w 10615629"/>
              <a:gd name="connsiteY23" fmla="*/ 1714821 h 6858000"/>
              <a:gd name="connsiteX24" fmla="*/ 9361609 w 10615629"/>
              <a:gd name="connsiteY24" fmla="*/ 2396453 h 6858000"/>
              <a:gd name="connsiteX25" fmla="*/ 9334635 w 10615629"/>
              <a:gd name="connsiteY25" fmla="*/ 3107486 h 6858000"/>
              <a:gd name="connsiteX26" fmla="*/ 9815042 w 10615629"/>
              <a:gd name="connsiteY26" fmla="*/ 3891891 h 6858000"/>
              <a:gd name="connsiteX27" fmla="*/ 9376176 w 10615629"/>
              <a:gd name="connsiteY27" fmla="*/ 5202286 h 6858000"/>
              <a:gd name="connsiteX28" fmla="*/ 7869813 w 10615629"/>
              <a:gd name="connsiteY28" fmla="*/ 5436960 h 6858000"/>
              <a:gd name="connsiteX29" fmla="*/ 6545392 w 10615629"/>
              <a:gd name="connsiteY29" fmla="*/ 5630362 h 6858000"/>
              <a:gd name="connsiteX30" fmla="*/ 5772723 w 10615629"/>
              <a:gd name="connsiteY30" fmla="*/ 6502431 h 6858000"/>
              <a:gd name="connsiteX31" fmla="*/ 5542129 w 10615629"/>
              <a:gd name="connsiteY31" fmla="*/ 6791052 h 6858000"/>
              <a:gd name="connsiteX32" fmla="*/ 5487454 w 10615629"/>
              <a:gd name="connsiteY32" fmla="*/ 6858000 h 6858000"/>
              <a:gd name="connsiteX33" fmla="*/ 3860772 w 10615629"/>
              <a:gd name="connsiteY33" fmla="*/ 6858000 h 6858000"/>
              <a:gd name="connsiteX34" fmla="*/ 3806309 w 10615629"/>
              <a:gd name="connsiteY34" fmla="*/ 6753976 h 6858000"/>
              <a:gd name="connsiteX35" fmla="*/ 3692626 w 10615629"/>
              <a:gd name="connsiteY35" fmla="*/ 6315366 h 6858000"/>
              <a:gd name="connsiteX36" fmla="*/ 2561203 w 10615629"/>
              <a:gd name="connsiteY36" fmla="*/ 5694965 h 6858000"/>
              <a:gd name="connsiteX37" fmla="*/ 69617 w 10615629"/>
              <a:gd name="connsiteY37" fmla="*/ 4316865 h 6858000"/>
              <a:gd name="connsiteX38" fmla="*/ 1643 w 10615629"/>
              <a:gd name="connsiteY38" fmla="*/ 3718987 h 6858000"/>
              <a:gd name="connsiteX39" fmla="*/ 368893 w 10615629"/>
              <a:gd name="connsiteY39" fmla="*/ 2555465 h 6858000"/>
              <a:gd name="connsiteX40" fmla="*/ 1113509 w 10615629"/>
              <a:gd name="connsiteY40" fmla="*/ 2231777 h 6858000"/>
              <a:gd name="connsiteX41" fmla="*/ 2037233 w 10615629"/>
              <a:gd name="connsiteY41" fmla="*/ 2044714 h 6858000"/>
              <a:gd name="connsiteX42" fmla="*/ 2547311 w 10615629"/>
              <a:gd name="connsiteY42" fmla="*/ 1444273 h 6858000"/>
              <a:gd name="connsiteX43" fmla="*/ 3900864 w 10615629"/>
              <a:gd name="connsiteY43" fmla="*/ 617925 h 6858000"/>
              <a:gd name="connsiteX44" fmla="*/ 4571572 w 10615629"/>
              <a:gd name="connsiteY44" fmla="*/ 899937 h 6858000"/>
              <a:gd name="connsiteX45" fmla="*/ 6039226 w 10615629"/>
              <a:gd name="connsiteY45" fmla="*/ 670658 h 6858000"/>
              <a:gd name="connsiteX46" fmla="*/ 6656610 w 10615629"/>
              <a:gd name="connsiteY46" fmla="*/ 1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615629" h="6858000">
                <a:moveTo>
                  <a:pt x="7169276" y="5704266"/>
                </a:moveTo>
                <a:cubicBezTo>
                  <a:pt x="7360157" y="5704266"/>
                  <a:pt x="7514897" y="5859006"/>
                  <a:pt x="7514897" y="6049887"/>
                </a:cubicBezTo>
                <a:cubicBezTo>
                  <a:pt x="7514897" y="6240768"/>
                  <a:pt x="7360157" y="6395508"/>
                  <a:pt x="7169276" y="6395508"/>
                </a:cubicBezTo>
                <a:cubicBezTo>
                  <a:pt x="6978395" y="6395508"/>
                  <a:pt x="6823655" y="6240768"/>
                  <a:pt x="6823655" y="6049887"/>
                </a:cubicBezTo>
                <a:cubicBezTo>
                  <a:pt x="6823655" y="5859006"/>
                  <a:pt x="6978395" y="5704266"/>
                  <a:pt x="7169276" y="5704266"/>
                </a:cubicBezTo>
                <a:close/>
                <a:moveTo>
                  <a:pt x="10010446" y="2324705"/>
                </a:moveTo>
                <a:cubicBezTo>
                  <a:pt x="10256938" y="2324705"/>
                  <a:pt x="10456760" y="2524528"/>
                  <a:pt x="10456760" y="2771019"/>
                </a:cubicBezTo>
                <a:cubicBezTo>
                  <a:pt x="10456760" y="3017511"/>
                  <a:pt x="10256938" y="3217333"/>
                  <a:pt x="10010446" y="3217333"/>
                </a:cubicBezTo>
                <a:cubicBezTo>
                  <a:pt x="9763954" y="3217333"/>
                  <a:pt x="9564132" y="3017511"/>
                  <a:pt x="9564132" y="2771019"/>
                </a:cubicBezTo>
                <a:cubicBezTo>
                  <a:pt x="9564132" y="2524528"/>
                  <a:pt x="9763954" y="2324705"/>
                  <a:pt x="10010446" y="2324705"/>
                </a:cubicBezTo>
                <a:close/>
                <a:moveTo>
                  <a:pt x="10354145" y="1665213"/>
                </a:moveTo>
                <a:cubicBezTo>
                  <a:pt x="10498559" y="1665213"/>
                  <a:pt x="10615629" y="1782283"/>
                  <a:pt x="10615629" y="1926697"/>
                </a:cubicBezTo>
                <a:cubicBezTo>
                  <a:pt x="10615629" y="2071111"/>
                  <a:pt x="10498559" y="2188181"/>
                  <a:pt x="10354145" y="2188181"/>
                </a:cubicBezTo>
                <a:cubicBezTo>
                  <a:pt x="10209731" y="2188181"/>
                  <a:pt x="10092661" y="2071111"/>
                  <a:pt x="10092661" y="1926697"/>
                </a:cubicBezTo>
                <a:cubicBezTo>
                  <a:pt x="10092661" y="1782283"/>
                  <a:pt x="10209731" y="1665213"/>
                  <a:pt x="10354145" y="1665213"/>
                </a:cubicBezTo>
                <a:close/>
                <a:moveTo>
                  <a:pt x="1458901" y="659644"/>
                </a:moveTo>
                <a:cubicBezTo>
                  <a:pt x="1705393" y="659644"/>
                  <a:pt x="1905215" y="859466"/>
                  <a:pt x="1905215" y="1105958"/>
                </a:cubicBezTo>
                <a:cubicBezTo>
                  <a:pt x="1905215" y="1352450"/>
                  <a:pt x="1705393" y="1552272"/>
                  <a:pt x="1458901" y="1552272"/>
                </a:cubicBezTo>
                <a:cubicBezTo>
                  <a:pt x="1212409" y="1552272"/>
                  <a:pt x="1012587" y="1352450"/>
                  <a:pt x="1012587" y="1105958"/>
                </a:cubicBezTo>
                <a:cubicBezTo>
                  <a:pt x="1012587" y="859466"/>
                  <a:pt x="1212409" y="659644"/>
                  <a:pt x="1458901" y="659644"/>
                </a:cubicBezTo>
                <a:close/>
                <a:moveTo>
                  <a:pt x="6674038" y="0"/>
                </a:moveTo>
                <a:lnTo>
                  <a:pt x="10121228" y="0"/>
                </a:lnTo>
                <a:lnTo>
                  <a:pt x="10122250" y="1542"/>
                </a:lnTo>
                <a:cubicBezTo>
                  <a:pt x="10407914" y="485220"/>
                  <a:pt x="10448238" y="1134713"/>
                  <a:pt x="9914575" y="1714821"/>
                </a:cubicBezTo>
                <a:cubicBezTo>
                  <a:pt x="9716856" y="1929804"/>
                  <a:pt x="9539638" y="2164208"/>
                  <a:pt x="9361609" y="2396453"/>
                </a:cubicBezTo>
                <a:cubicBezTo>
                  <a:pt x="9193292" y="2616157"/>
                  <a:pt x="9188572" y="2869712"/>
                  <a:pt x="9334635" y="3107486"/>
                </a:cubicBezTo>
                <a:cubicBezTo>
                  <a:pt x="9495670" y="3368730"/>
                  <a:pt x="9683004" y="3617025"/>
                  <a:pt x="9815042" y="3891891"/>
                </a:cubicBezTo>
                <a:cubicBezTo>
                  <a:pt x="10050525" y="4382007"/>
                  <a:pt x="9955575" y="4864841"/>
                  <a:pt x="9376176" y="5202286"/>
                </a:cubicBezTo>
                <a:cubicBezTo>
                  <a:pt x="8901029" y="5479039"/>
                  <a:pt x="8396077" y="5489829"/>
                  <a:pt x="7869813" y="5436960"/>
                </a:cubicBezTo>
                <a:cubicBezTo>
                  <a:pt x="7414764" y="5391373"/>
                  <a:pt x="6924917" y="5356038"/>
                  <a:pt x="6545392" y="5630362"/>
                </a:cubicBezTo>
                <a:cubicBezTo>
                  <a:pt x="6238294" y="5852628"/>
                  <a:pt x="6024795" y="6205178"/>
                  <a:pt x="5772723" y="6502431"/>
                </a:cubicBezTo>
                <a:cubicBezTo>
                  <a:pt x="5693285" y="6596233"/>
                  <a:pt x="5618533" y="6694485"/>
                  <a:pt x="5542129" y="6791052"/>
                </a:cubicBezTo>
                <a:lnTo>
                  <a:pt x="5487454" y="6858000"/>
                </a:lnTo>
                <a:lnTo>
                  <a:pt x="3860772" y="6858000"/>
                </a:lnTo>
                <a:lnTo>
                  <a:pt x="3806309" y="6753976"/>
                </a:lnTo>
                <a:cubicBezTo>
                  <a:pt x="3748311" y="6617180"/>
                  <a:pt x="3717510" y="6461835"/>
                  <a:pt x="3692626" y="6315366"/>
                </a:cubicBezTo>
                <a:cubicBezTo>
                  <a:pt x="3594980" y="5743923"/>
                  <a:pt x="2996563" y="5569132"/>
                  <a:pt x="2561203" y="5694965"/>
                </a:cubicBezTo>
                <a:cubicBezTo>
                  <a:pt x="1295584" y="6063834"/>
                  <a:pt x="405173" y="5417942"/>
                  <a:pt x="69617" y="4316865"/>
                </a:cubicBezTo>
                <a:cubicBezTo>
                  <a:pt x="12163" y="4128181"/>
                  <a:pt x="22818" y="3919404"/>
                  <a:pt x="1643" y="3718987"/>
                </a:cubicBezTo>
                <a:cubicBezTo>
                  <a:pt x="-11845" y="3285650"/>
                  <a:pt x="53163" y="2879692"/>
                  <a:pt x="368893" y="2555465"/>
                </a:cubicBezTo>
                <a:cubicBezTo>
                  <a:pt x="570254" y="2348709"/>
                  <a:pt x="826642" y="2266304"/>
                  <a:pt x="1113509" y="2231777"/>
                </a:cubicBezTo>
                <a:cubicBezTo>
                  <a:pt x="1425464" y="2194013"/>
                  <a:pt x="1739171" y="2139122"/>
                  <a:pt x="2037233" y="2044714"/>
                </a:cubicBezTo>
                <a:cubicBezTo>
                  <a:pt x="2313448" y="1957047"/>
                  <a:pt x="2430109" y="1689061"/>
                  <a:pt x="2547311" y="1444273"/>
                </a:cubicBezTo>
                <a:cubicBezTo>
                  <a:pt x="2839304" y="834121"/>
                  <a:pt x="3300290" y="529585"/>
                  <a:pt x="3900864" y="617925"/>
                </a:cubicBezTo>
                <a:cubicBezTo>
                  <a:pt x="4133785" y="652182"/>
                  <a:pt x="4362119" y="778959"/>
                  <a:pt x="4571572" y="899937"/>
                </a:cubicBezTo>
                <a:cubicBezTo>
                  <a:pt x="5133170" y="1224435"/>
                  <a:pt x="5641899" y="1068660"/>
                  <a:pt x="6039226" y="670658"/>
                </a:cubicBezTo>
                <a:cubicBezTo>
                  <a:pt x="6250634" y="458239"/>
                  <a:pt x="6444898" y="227157"/>
                  <a:pt x="6656610" y="161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4B2555F9-D4F7-8791-DBB4-2440A809B2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57783"/>
            <a:ext cx="12192000" cy="3130807"/>
          </a:xfrm>
        </p:spPr>
        <p:txBody>
          <a:bodyPr/>
          <a:lstStyle/>
          <a:p>
            <a:pPr algn="ctr"/>
            <a:r>
              <a:rPr lang="ru-RU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252439362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Custom 11">
      <a:dk1>
        <a:srgbClr val="262626"/>
      </a:dk1>
      <a:lt1>
        <a:sysClr val="window" lastClr="FFFFFF"/>
      </a:lt1>
      <a:dk2>
        <a:srgbClr val="2F333D"/>
      </a:dk2>
      <a:lt2>
        <a:srgbClr val="E9F3F3"/>
      </a:lt2>
      <a:accent1>
        <a:srgbClr val="1EBE9B"/>
      </a:accent1>
      <a:accent2>
        <a:srgbClr val="FD8686"/>
      </a:accent2>
      <a:accent3>
        <a:srgbClr val="0AC8AD"/>
      </a:accent3>
      <a:accent4>
        <a:srgbClr val="E69500"/>
      </a:accent4>
      <a:accent5>
        <a:srgbClr val="EC4E70"/>
      </a:accent5>
      <a:accent6>
        <a:srgbClr val="794DFF"/>
      </a:accent6>
      <a:hlink>
        <a:srgbClr val="3E8FF1"/>
      </a:hlink>
      <a:folHlink>
        <a:srgbClr val="939393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TM03457491[[fn=Метрополия]]</Template>
  <TotalTime>36</TotalTime>
  <Words>807</Words>
  <Application>Microsoft Office PowerPoint</Application>
  <PresentationFormat>Широкоэкранный</PresentationFormat>
  <Paragraphs>47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-apple-system</vt:lpstr>
      <vt:lpstr>Arial</vt:lpstr>
      <vt:lpstr>Avenir Next LT Pro</vt:lpstr>
      <vt:lpstr>Posterama</vt:lpstr>
      <vt:lpstr>SFMono-Regular</vt:lpstr>
      <vt:lpstr>Times New Roman</vt:lpstr>
      <vt:lpstr>SplashVTI</vt:lpstr>
      <vt:lpstr>Федеральное государственное образовательное бюджетное  учреждение высшего образования  «Финансовый университет при Правительстве Российской Федерации» (Финансовый университет) Колледж информатики и программирования</vt:lpstr>
      <vt:lpstr>ROUTE - Выводит на экран и изменяет записи в локальной таблице IP-маршрутизации. Запущенная без параметров, команда route выводит справку.</vt:lpstr>
      <vt:lpstr>Синтаксис</vt:lpstr>
      <vt:lpstr>Параметры</vt:lpstr>
      <vt:lpstr>Примеры</vt:lpstr>
      <vt:lpstr>Примеры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Федеральное государственное образовательное бюджетное  учреждение высшего образования  «Финансовый университет при Правительстве Российской Федерации» (Финансовый университет) Колледж информатики и программирования</dc:title>
  <dc:creator>Осколкова Анастасия Игоревна</dc:creator>
  <cp:lastModifiedBy>Осколкова Анастасия Игоревна</cp:lastModifiedBy>
  <cp:revision>1</cp:revision>
  <dcterms:created xsi:type="dcterms:W3CDTF">2023-05-15T19:27:11Z</dcterms:created>
  <dcterms:modified xsi:type="dcterms:W3CDTF">2023-05-15T20:03:32Z</dcterms:modified>
</cp:coreProperties>
</file>

<file path=docProps/thumbnail.jpeg>
</file>